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4" r:id="rId4"/>
    <p:sldMasterId id="2147483686" r:id="rId5"/>
    <p:sldMasterId id="2147483870" r:id="rId6"/>
    <p:sldMasterId id="2147483882" r:id="rId7"/>
    <p:sldMasterId id="2147483894" r:id="rId8"/>
    <p:sldMasterId id="2147483920" r:id="rId9"/>
    <p:sldMasterId id="2147483932" r:id="rId10"/>
    <p:sldMasterId id="2147483944" r:id="rId11"/>
    <p:sldMasterId id="2147483956" r:id="rId12"/>
    <p:sldMasterId id="2147483968" r:id="rId13"/>
    <p:sldMasterId id="2147483980" r:id="rId14"/>
    <p:sldMasterId id="2147483992" r:id="rId15"/>
    <p:sldMasterId id="2147484016" r:id="rId16"/>
    <p:sldMasterId id="2147484028" r:id="rId17"/>
    <p:sldMasterId id="2147484040" r:id="rId18"/>
    <p:sldMasterId id="2147484052" r:id="rId19"/>
    <p:sldMasterId id="2147484064" r:id="rId20"/>
    <p:sldMasterId id="2147484076" r:id="rId21"/>
    <p:sldMasterId id="2147484088" r:id="rId22"/>
    <p:sldMasterId id="2147484100" r:id="rId23"/>
  </p:sldMasterIdLst>
  <p:notesMasterIdLst>
    <p:notesMasterId r:id="rId55"/>
  </p:notesMasterIdLst>
  <p:handoutMasterIdLst>
    <p:handoutMasterId r:id="rId56"/>
  </p:handoutMasterIdLst>
  <p:sldIdLst>
    <p:sldId id="1212" r:id="rId24"/>
    <p:sldId id="1352" r:id="rId25"/>
    <p:sldId id="1324" r:id="rId26"/>
    <p:sldId id="1325" r:id="rId27"/>
    <p:sldId id="1335" r:id="rId28"/>
    <p:sldId id="1337" r:id="rId29"/>
    <p:sldId id="1340" r:id="rId30"/>
    <p:sldId id="1348" r:id="rId31"/>
    <p:sldId id="1354" r:id="rId32"/>
    <p:sldId id="1315" r:id="rId33"/>
    <p:sldId id="1245" r:id="rId34"/>
    <p:sldId id="1318" r:id="rId35"/>
    <p:sldId id="1316" r:id="rId36"/>
    <p:sldId id="1317" r:id="rId37"/>
    <p:sldId id="1356" r:id="rId38"/>
    <p:sldId id="1357" r:id="rId39"/>
    <p:sldId id="1358" r:id="rId40"/>
    <p:sldId id="1359" r:id="rId41"/>
    <p:sldId id="1360" r:id="rId42"/>
    <p:sldId id="1361" r:id="rId43"/>
    <p:sldId id="1362" r:id="rId44"/>
    <p:sldId id="1364" r:id="rId45"/>
    <p:sldId id="1365" r:id="rId46"/>
    <p:sldId id="1367" r:id="rId47"/>
    <p:sldId id="1368" r:id="rId48"/>
    <p:sldId id="1369" r:id="rId49"/>
    <p:sldId id="1370" r:id="rId50"/>
    <p:sldId id="1374" r:id="rId51"/>
    <p:sldId id="1375" r:id="rId52"/>
    <p:sldId id="1371" r:id="rId53"/>
    <p:sldId id="1366" r:id="rId54"/>
  </p:sldIdLst>
  <p:sldSz cx="9906000" cy="6858000" type="A4"/>
  <p:notesSz cx="6735763" cy="9869488"/>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FF99"/>
    <a:srgbClr val="C1FFFF"/>
    <a:srgbClr val="434343"/>
    <a:srgbClr val="4F4F4F"/>
    <a:srgbClr val="646464"/>
    <a:srgbClr val="99FF99"/>
    <a:srgbClr val="0000A2"/>
    <a:srgbClr val="FFE2C5"/>
    <a:srgbClr val="DBD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521" autoAdjust="0"/>
  </p:normalViewPr>
  <p:slideViewPr>
    <p:cSldViewPr>
      <p:cViewPr varScale="1">
        <p:scale>
          <a:sx n="73" d="100"/>
          <a:sy n="73" d="100"/>
        </p:scale>
        <p:origin x="1038" y="66"/>
      </p:cViewPr>
      <p:guideLst>
        <p:guide orient="horz" pos="2160"/>
        <p:guide pos="3121"/>
      </p:guideLst>
    </p:cSldViewPr>
  </p:slideViewPr>
  <p:outlineViewPr>
    <p:cViewPr>
      <p:scale>
        <a:sx n="33" d="100"/>
        <a:sy n="33" d="100"/>
      </p:scale>
      <p:origin x="0" y="-23244"/>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52" d="100"/>
          <a:sy n="52" d="100"/>
        </p:scale>
        <p:origin x="2964" y="72"/>
      </p:cViewPr>
      <p:guideLst/>
    </p:cSldViewPr>
  </p:notes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Master" Target="slideMasters/slideMaster10.xml" />
  <Relationship Id="rId18" Type="http://schemas.openxmlformats.org/officeDocument/2006/relationships/slideMaster" Target="slideMasters/slideMaster15.xml" />
  <Relationship Id="rId26" Type="http://schemas.openxmlformats.org/officeDocument/2006/relationships/slide" Target="slides/slide3.xml" />
  <Relationship Id="rId39" Type="http://schemas.openxmlformats.org/officeDocument/2006/relationships/slide" Target="slides/slide16.xml" />
  <Relationship Id="rId21" Type="http://schemas.openxmlformats.org/officeDocument/2006/relationships/slideMaster" Target="slideMasters/slideMaster18.xml" />
  <Relationship Id="rId34" Type="http://schemas.openxmlformats.org/officeDocument/2006/relationships/slide" Target="slides/slide11.xml" />
  <Relationship Id="rId42" Type="http://schemas.openxmlformats.org/officeDocument/2006/relationships/slide" Target="slides/slide19.xml" />
  <Relationship Id="rId47" Type="http://schemas.openxmlformats.org/officeDocument/2006/relationships/slide" Target="slides/slide24.xml" />
  <Relationship Id="rId50" Type="http://schemas.openxmlformats.org/officeDocument/2006/relationships/slide" Target="slides/slide27.xml" />
  <Relationship Id="rId55" Type="http://schemas.openxmlformats.org/officeDocument/2006/relationships/notesMaster" Target="notesMasters/notesMaster1.xml" />
  <Relationship Id="rId7" Type="http://schemas.openxmlformats.org/officeDocument/2006/relationships/slideMaster" Target="slideMasters/slideMaster4.xml" />
  <Relationship Id="rId12" Type="http://schemas.openxmlformats.org/officeDocument/2006/relationships/slideMaster" Target="slideMasters/slideMaster9.xml" />
  <Relationship Id="rId17" Type="http://schemas.openxmlformats.org/officeDocument/2006/relationships/slideMaster" Target="slideMasters/slideMaster14.xml" />
  <Relationship Id="rId25" Type="http://schemas.openxmlformats.org/officeDocument/2006/relationships/slide" Target="slides/slide2.xml" />
  <Relationship Id="rId33" Type="http://schemas.openxmlformats.org/officeDocument/2006/relationships/slide" Target="slides/slide10.xml" />
  <Relationship Id="rId38" Type="http://schemas.openxmlformats.org/officeDocument/2006/relationships/slide" Target="slides/slide15.xml" />
  <Relationship Id="rId46" Type="http://schemas.openxmlformats.org/officeDocument/2006/relationships/slide" Target="slides/slide23.xml" />
  <Relationship Id="rId59" Type="http://schemas.openxmlformats.org/officeDocument/2006/relationships/theme" Target="theme/theme1.xml" />
  <Relationship Id="rId2" Type="http://schemas.openxmlformats.org/officeDocument/2006/relationships/customXml" Target="../customXml/item2.xml" />
  <Relationship Id="rId16" Type="http://schemas.openxmlformats.org/officeDocument/2006/relationships/slideMaster" Target="slideMasters/slideMaster13.xml" />
  <Relationship Id="rId20" Type="http://schemas.openxmlformats.org/officeDocument/2006/relationships/slideMaster" Target="slideMasters/slideMaster17.xml" />
  <Relationship Id="rId29" Type="http://schemas.openxmlformats.org/officeDocument/2006/relationships/slide" Target="slides/slide6.xml" />
  <Relationship Id="rId41" Type="http://schemas.openxmlformats.org/officeDocument/2006/relationships/slide" Target="slides/slide18.xml" />
  <Relationship Id="rId54" Type="http://schemas.openxmlformats.org/officeDocument/2006/relationships/slide" Target="slides/slide31.xml" />
  <Relationship Id="rId1" Type="http://schemas.openxmlformats.org/officeDocument/2006/relationships/customXml" Target="../customXml/item1.xml" />
  <Relationship Id="rId6" Type="http://schemas.openxmlformats.org/officeDocument/2006/relationships/slideMaster" Target="slideMasters/slideMaster3.xml" />
  <Relationship Id="rId11" Type="http://schemas.openxmlformats.org/officeDocument/2006/relationships/slideMaster" Target="slideMasters/slideMaster8.xml" />
  <Relationship Id="rId24" Type="http://schemas.openxmlformats.org/officeDocument/2006/relationships/slide" Target="slides/slide1.xml" />
  <Relationship Id="rId32" Type="http://schemas.openxmlformats.org/officeDocument/2006/relationships/slide" Target="slides/slide9.xml" />
  <Relationship Id="rId37" Type="http://schemas.openxmlformats.org/officeDocument/2006/relationships/slide" Target="slides/slide14.xml" />
  <Relationship Id="rId40" Type="http://schemas.openxmlformats.org/officeDocument/2006/relationships/slide" Target="slides/slide17.xml" />
  <Relationship Id="rId45" Type="http://schemas.openxmlformats.org/officeDocument/2006/relationships/slide" Target="slides/slide22.xml" />
  <Relationship Id="rId53" Type="http://schemas.openxmlformats.org/officeDocument/2006/relationships/slide" Target="slides/slide30.xml" />
  <Relationship Id="rId58" Type="http://schemas.openxmlformats.org/officeDocument/2006/relationships/viewProps" Target="viewProps.xml" />
  <Relationship Id="rId5" Type="http://schemas.openxmlformats.org/officeDocument/2006/relationships/slideMaster" Target="slideMasters/slideMaster2.xml" />
  <Relationship Id="rId15" Type="http://schemas.openxmlformats.org/officeDocument/2006/relationships/slideMaster" Target="slideMasters/slideMaster12.xml" />
  <Relationship Id="rId23" Type="http://schemas.openxmlformats.org/officeDocument/2006/relationships/slideMaster" Target="slideMasters/slideMaster20.xml" />
  <Relationship Id="rId28" Type="http://schemas.openxmlformats.org/officeDocument/2006/relationships/slide" Target="slides/slide5.xml" />
  <Relationship Id="rId36" Type="http://schemas.openxmlformats.org/officeDocument/2006/relationships/slide" Target="slides/slide13.xml" />
  <Relationship Id="rId49" Type="http://schemas.openxmlformats.org/officeDocument/2006/relationships/slide" Target="slides/slide26.xml" />
  <Relationship Id="rId57" Type="http://schemas.openxmlformats.org/officeDocument/2006/relationships/presProps" Target="presProps.xml" />
  <Relationship Id="rId10" Type="http://schemas.openxmlformats.org/officeDocument/2006/relationships/slideMaster" Target="slideMasters/slideMaster7.xml" />
  <Relationship Id="rId19" Type="http://schemas.openxmlformats.org/officeDocument/2006/relationships/slideMaster" Target="slideMasters/slideMaster16.xml" />
  <Relationship Id="rId31" Type="http://schemas.openxmlformats.org/officeDocument/2006/relationships/slide" Target="slides/slide8.xml" />
  <Relationship Id="rId44" Type="http://schemas.openxmlformats.org/officeDocument/2006/relationships/slide" Target="slides/slide21.xml" />
  <Relationship Id="rId52" Type="http://schemas.openxmlformats.org/officeDocument/2006/relationships/slide" Target="slides/slide29.xml" />
  <Relationship Id="rId60" Type="http://schemas.openxmlformats.org/officeDocument/2006/relationships/tableStyles" Target="tableStyles.xml" />
  <Relationship Id="rId4" Type="http://schemas.openxmlformats.org/officeDocument/2006/relationships/slideMaster" Target="slideMasters/slideMaster1.xml" />
  <Relationship Id="rId9" Type="http://schemas.openxmlformats.org/officeDocument/2006/relationships/slideMaster" Target="slideMasters/slideMaster6.xml" />
  <Relationship Id="rId14" Type="http://schemas.openxmlformats.org/officeDocument/2006/relationships/slideMaster" Target="slideMasters/slideMaster11.xml" />
  <Relationship Id="rId22" Type="http://schemas.openxmlformats.org/officeDocument/2006/relationships/slideMaster" Target="slideMasters/slideMaster19.xml" />
  <Relationship Id="rId27" Type="http://schemas.openxmlformats.org/officeDocument/2006/relationships/slide" Target="slides/slide4.xml" />
  <Relationship Id="rId30" Type="http://schemas.openxmlformats.org/officeDocument/2006/relationships/slide" Target="slides/slide7.xml" />
  <Relationship Id="rId35" Type="http://schemas.openxmlformats.org/officeDocument/2006/relationships/slide" Target="slides/slide12.xml" />
  <Relationship Id="rId43" Type="http://schemas.openxmlformats.org/officeDocument/2006/relationships/slide" Target="slides/slide20.xml" />
  <Relationship Id="rId48" Type="http://schemas.openxmlformats.org/officeDocument/2006/relationships/slide" Target="slides/slide25.xml" />
  <Relationship Id="rId56" Type="http://schemas.openxmlformats.org/officeDocument/2006/relationships/handoutMaster" Target="handoutMasters/handoutMaster1.xml" />
  <Relationship Id="rId8" Type="http://schemas.openxmlformats.org/officeDocument/2006/relationships/slideMaster" Target="slideMasters/slideMaster5.xml" />
  <Relationship Id="rId51" Type="http://schemas.openxmlformats.org/officeDocument/2006/relationships/slide" Target="slides/slide28.xml" />
  <Relationship Id="rId3" Type="http://schemas.openxmlformats.org/officeDocument/2006/relationships/customXml" Target="../customXml/item3.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22.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703586" y="9184583"/>
            <a:ext cx="2919412" cy="495459"/>
          </a:xfrm>
          <a:prstGeom prst="rect">
            <a:avLst/>
          </a:prstGeom>
        </p:spPr>
        <p:txBody>
          <a:bodyPr vert="horz" lIns="91448" tIns="45725" rIns="91448" bIns="45725" rtlCol="0" anchor="b"/>
          <a:lstStyle>
            <a:lvl1pPr algn="r">
              <a:defRPr sz="1200"/>
            </a:lvl1pPr>
          </a:lstStyle>
          <a:p>
            <a:fld id="{754D72E7-A0D1-4820-9B09-E9623D6065A4}" type="slidenum">
              <a:rPr kumimoji="1" lang="ja-JP" altLang="en-US" smtClean="0"/>
              <a:t>‹#›</a:t>
            </a:fld>
            <a:endParaRPr kumimoji="1" lang="ja-JP" altLang="en-US"/>
          </a:p>
        </p:txBody>
      </p:sp>
    </p:spTree>
    <p:extLst>
      <p:ext uri="{BB962C8B-B14F-4D97-AF65-F5344CB8AC3E}">
        <p14:creationId xmlns:p14="http://schemas.microsoft.com/office/powerpoint/2010/main" val="614806019"/>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1.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2"/>
            <a:ext cx="2917731" cy="493395"/>
          </a:xfrm>
          <a:prstGeom prst="rect">
            <a:avLst/>
          </a:prstGeom>
          <a:noFill/>
          <a:ln w="9525">
            <a:noFill/>
            <a:miter lim="800000"/>
            <a:headEnd/>
            <a:tailEnd/>
          </a:ln>
          <a:effectLst/>
        </p:spPr>
        <p:txBody>
          <a:bodyPr vert="horz" wrap="square" lIns="90944" tIns="45473" rIns="90944" bIns="45473" numCol="1" anchor="t" anchorCtr="0" compatLnSpc="1">
            <a:prstTxWarp prst="textNoShape">
              <a:avLst/>
            </a:prstTxWarp>
          </a:bodyPr>
          <a:lstStyle>
            <a:lvl1pPr defTabSz="909699">
              <a:defRPr>
                <a:latin typeface="Arial" charset="0"/>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466" y="2"/>
            <a:ext cx="2917730" cy="493395"/>
          </a:xfrm>
          <a:prstGeom prst="rect">
            <a:avLst/>
          </a:prstGeom>
          <a:noFill/>
          <a:ln w="9525">
            <a:noFill/>
            <a:miter lim="800000"/>
            <a:headEnd/>
            <a:tailEnd/>
          </a:ln>
          <a:effectLst/>
        </p:spPr>
        <p:txBody>
          <a:bodyPr vert="horz" wrap="square" lIns="90944" tIns="45473" rIns="90944" bIns="45473" numCol="1" anchor="t" anchorCtr="0" compatLnSpc="1">
            <a:prstTxWarp prst="textNoShape">
              <a:avLst/>
            </a:prstTxWarp>
          </a:bodyPr>
          <a:lstStyle>
            <a:lvl1pPr algn="r" defTabSz="909699">
              <a:defRPr>
                <a:latin typeface="Arial" charset="0"/>
                <a:ea typeface="ＭＳ Ｐゴシック" pitchFamily="50" charset="-128"/>
              </a:defRPr>
            </a:lvl1pPr>
          </a:lstStyle>
          <a:p>
            <a:pPr>
              <a:defRPr/>
            </a:pPr>
            <a:endParaRPr lang="en-US" altLang="ja-JP"/>
          </a:p>
        </p:txBody>
      </p:sp>
      <p:sp>
        <p:nvSpPr>
          <p:cNvPr id="35844" name="Rectangle 4"/>
          <p:cNvSpPr>
            <a:spLocks noGrp="1" noRot="1" noChangeAspect="1" noChangeArrowheads="1" noTextEdit="1"/>
          </p:cNvSpPr>
          <p:nvPr>
            <p:ph type="sldImg" idx="2"/>
          </p:nvPr>
        </p:nvSpPr>
        <p:spPr bwMode="auto">
          <a:xfrm>
            <a:off x="695325" y="739775"/>
            <a:ext cx="5346700" cy="3700463"/>
          </a:xfrm>
          <a:prstGeom prst="rect">
            <a:avLst/>
          </a:prstGeom>
          <a:noFill/>
          <a:ln w="9525">
            <a:solidFill>
              <a:srgbClr val="000000"/>
            </a:solidFill>
            <a:miter lim="800000"/>
            <a:headEnd/>
            <a:tailEnd/>
          </a:ln>
        </p:spPr>
      </p:sp>
      <p:sp>
        <p:nvSpPr>
          <p:cNvPr id="15366" name="Rectangle 6"/>
          <p:cNvSpPr>
            <a:spLocks noGrp="1" noChangeArrowheads="1"/>
          </p:cNvSpPr>
          <p:nvPr>
            <p:ph type="ftr" sz="quarter" idx="4"/>
          </p:nvPr>
        </p:nvSpPr>
        <p:spPr bwMode="auto">
          <a:xfrm>
            <a:off x="1" y="9374524"/>
            <a:ext cx="2917731" cy="493394"/>
          </a:xfrm>
          <a:prstGeom prst="rect">
            <a:avLst/>
          </a:prstGeom>
          <a:noFill/>
          <a:ln w="9525">
            <a:noFill/>
            <a:miter lim="800000"/>
            <a:headEnd/>
            <a:tailEnd/>
          </a:ln>
          <a:effectLst/>
        </p:spPr>
        <p:txBody>
          <a:bodyPr vert="horz" wrap="square" lIns="90944" tIns="45473" rIns="90944" bIns="45473" numCol="1" anchor="b" anchorCtr="0" compatLnSpc="1">
            <a:prstTxWarp prst="textNoShape">
              <a:avLst/>
            </a:prstTxWarp>
          </a:bodyPr>
          <a:lstStyle>
            <a:lvl1pPr defTabSz="909699">
              <a:defRPr>
                <a:latin typeface="Arial" charset="0"/>
                <a:ea typeface="ＭＳ Ｐゴシック" pitchFamily="50" charset="-128"/>
              </a:defRPr>
            </a:lvl1pPr>
          </a:lstStyle>
          <a:p>
            <a:pPr>
              <a:defRPr/>
            </a:pPr>
            <a:endParaRPr lang="en-US" altLang="ja-JP" dirty="0"/>
          </a:p>
        </p:txBody>
      </p:sp>
      <p:sp>
        <p:nvSpPr>
          <p:cNvPr id="15367" name="Rectangle 7"/>
          <p:cNvSpPr>
            <a:spLocks noGrp="1" noChangeArrowheads="1"/>
          </p:cNvSpPr>
          <p:nvPr>
            <p:ph type="sldNum" sz="quarter" idx="5"/>
          </p:nvPr>
        </p:nvSpPr>
        <p:spPr bwMode="auto">
          <a:xfrm>
            <a:off x="3816466" y="9374524"/>
            <a:ext cx="2917730" cy="493394"/>
          </a:xfrm>
          <a:prstGeom prst="rect">
            <a:avLst/>
          </a:prstGeom>
          <a:noFill/>
          <a:ln w="9525">
            <a:noFill/>
            <a:miter lim="800000"/>
            <a:headEnd/>
            <a:tailEnd/>
          </a:ln>
          <a:effectLst/>
        </p:spPr>
        <p:txBody>
          <a:bodyPr vert="horz" wrap="square" lIns="90944" tIns="45473" rIns="90944" bIns="45473" numCol="1" anchor="b" anchorCtr="0" compatLnSpc="1">
            <a:prstTxWarp prst="textNoShape">
              <a:avLst/>
            </a:prstTxWarp>
          </a:bodyPr>
          <a:lstStyle>
            <a:lvl1pPr algn="r" defTabSz="909699">
              <a:defRPr>
                <a:latin typeface="Arial" charset="0"/>
                <a:ea typeface="ＭＳ Ｐゴシック" pitchFamily="50" charset="-128"/>
              </a:defRPr>
            </a:lvl1pPr>
          </a:lstStyle>
          <a:p>
            <a:pPr>
              <a:defRPr/>
            </a:pPr>
            <a:fld id="{EC20383E-FBA8-4BC3-9BA5-27668B12A746}" type="slidenum">
              <a:rPr lang="en-US" altLang="ja-JP"/>
              <a:pPr>
                <a:defRPr/>
              </a:pPr>
              <a:t>‹#›</a:t>
            </a:fld>
            <a:endParaRPr lang="en-US" altLang="ja-JP" dirty="0"/>
          </a:p>
        </p:txBody>
      </p:sp>
      <p:sp>
        <p:nvSpPr>
          <p:cNvPr id="2" name="ノート プレースホルダー 1"/>
          <p:cNvSpPr>
            <a:spLocks noGrp="1"/>
          </p:cNvSpPr>
          <p:nvPr>
            <p:ph type="body" sz="quarter" idx="3"/>
          </p:nvPr>
        </p:nvSpPr>
        <p:spPr>
          <a:xfrm>
            <a:off x="673101" y="4749741"/>
            <a:ext cx="5389563" cy="3885862"/>
          </a:xfrm>
          <a:prstGeom prst="rect">
            <a:avLst/>
          </a:prstGeom>
        </p:spPr>
        <p:txBody>
          <a:bodyPr vert="horz" lIns="91448" tIns="45725" rIns="91448" bIns="4572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6968490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0</a:t>
            </a:fld>
            <a:endParaRPr lang="en-US" altLang="ja-JP"/>
          </a:p>
        </p:txBody>
      </p:sp>
    </p:spTree>
    <p:extLst>
      <p:ext uri="{BB962C8B-B14F-4D97-AF65-F5344CB8AC3E}">
        <p14:creationId xmlns:p14="http://schemas.microsoft.com/office/powerpoint/2010/main" val="235137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9</a:t>
            </a:fld>
            <a:endParaRPr lang="en-US" altLang="ja-JP"/>
          </a:p>
        </p:txBody>
      </p:sp>
    </p:spTree>
    <p:extLst>
      <p:ext uri="{BB962C8B-B14F-4D97-AF65-F5344CB8AC3E}">
        <p14:creationId xmlns:p14="http://schemas.microsoft.com/office/powerpoint/2010/main" val="69606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10</a:t>
            </a:fld>
            <a:endParaRPr lang="en-US" altLang="ja-JP"/>
          </a:p>
        </p:txBody>
      </p:sp>
    </p:spTree>
    <p:extLst>
      <p:ext uri="{BB962C8B-B14F-4D97-AF65-F5344CB8AC3E}">
        <p14:creationId xmlns:p14="http://schemas.microsoft.com/office/powerpoint/2010/main" val="104404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11</a:t>
            </a:fld>
            <a:endParaRPr lang="en-US" altLang="ja-JP"/>
          </a:p>
        </p:txBody>
      </p:sp>
    </p:spTree>
    <p:extLst>
      <p:ext uri="{BB962C8B-B14F-4D97-AF65-F5344CB8AC3E}">
        <p14:creationId xmlns:p14="http://schemas.microsoft.com/office/powerpoint/2010/main" val="108866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12</a:t>
            </a:fld>
            <a:endParaRPr lang="en-US" altLang="ja-JP"/>
          </a:p>
        </p:txBody>
      </p:sp>
    </p:spTree>
    <p:extLst>
      <p:ext uri="{BB962C8B-B14F-4D97-AF65-F5344CB8AC3E}">
        <p14:creationId xmlns:p14="http://schemas.microsoft.com/office/powerpoint/2010/main" val="35942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13</a:t>
            </a:fld>
            <a:endParaRPr lang="en-US" altLang="ja-JP"/>
          </a:p>
        </p:txBody>
      </p:sp>
    </p:spTree>
    <p:extLst>
      <p:ext uri="{BB962C8B-B14F-4D97-AF65-F5344CB8AC3E}">
        <p14:creationId xmlns:p14="http://schemas.microsoft.com/office/powerpoint/2010/main" val="339787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14</a:t>
            </a:fld>
            <a:endParaRPr lang="en-US" altLang="ja-JP"/>
          </a:p>
        </p:txBody>
      </p:sp>
    </p:spTree>
    <p:extLst>
      <p:ext uri="{BB962C8B-B14F-4D97-AF65-F5344CB8AC3E}">
        <p14:creationId xmlns:p14="http://schemas.microsoft.com/office/powerpoint/2010/main" val="155718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15</a:t>
            </a:fld>
            <a:endParaRPr lang="en-US" altLang="ja-JP"/>
          </a:p>
        </p:txBody>
      </p:sp>
    </p:spTree>
    <p:extLst>
      <p:ext uri="{BB962C8B-B14F-4D97-AF65-F5344CB8AC3E}">
        <p14:creationId xmlns:p14="http://schemas.microsoft.com/office/powerpoint/2010/main" val="54153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16</a:t>
            </a:fld>
            <a:endParaRPr lang="en-US" altLang="ja-JP"/>
          </a:p>
        </p:txBody>
      </p:sp>
    </p:spTree>
    <p:extLst>
      <p:ext uri="{BB962C8B-B14F-4D97-AF65-F5344CB8AC3E}">
        <p14:creationId xmlns:p14="http://schemas.microsoft.com/office/powerpoint/2010/main" val="376166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17</a:t>
            </a:fld>
            <a:endParaRPr lang="en-US" altLang="ja-JP"/>
          </a:p>
        </p:txBody>
      </p:sp>
    </p:spTree>
    <p:extLst>
      <p:ext uri="{BB962C8B-B14F-4D97-AF65-F5344CB8AC3E}">
        <p14:creationId xmlns:p14="http://schemas.microsoft.com/office/powerpoint/2010/main" val="405756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18</a:t>
            </a:fld>
            <a:endParaRPr lang="en-US" altLang="ja-JP"/>
          </a:p>
        </p:txBody>
      </p:sp>
    </p:spTree>
    <p:extLst>
      <p:ext uri="{BB962C8B-B14F-4D97-AF65-F5344CB8AC3E}">
        <p14:creationId xmlns:p14="http://schemas.microsoft.com/office/powerpoint/2010/main" val="244426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a:t>
            </a:fld>
            <a:endParaRPr lang="en-US" altLang="ja-JP"/>
          </a:p>
        </p:txBody>
      </p:sp>
    </p:spTree>
    <p:extLst>
      <p:ext uri="{BB962C8B-B14F-4D97-AF65-F5344CB8AC3E}">
        <p14:creationId xmlns:p14="http://schemas.microsoft.com/office/powerpoint/2010/main" val="2083350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19</a:t>
            </a:fld>
            <a:endParaRPr lang="en-US" altLang="ja-JP"/>
          </a:p>
        </p:txBody>
      </p:sp>
    </p:spTree>
    <p:extLst>
      <p:ext uri="{BB962C8B-B14F-4D97-AF65-F5344CB8AC3E}">
        <p14:creationId xmlns:p14="http://schemas.microsoft.com/office/powerpoint/2010/main" val="325303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61C0DD4-FD4C-4598-AE46-880F001866C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609349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21</a:t>
            </a:fld>
            <a:endParaRPr lang="en-US" altLang="ja-JP"/>
          </a:p>
        </p:txBody>
      </p:sp>
    </p:spTree>
    <p:extLst>
      <p:ext uri="{BB962C8B-B14F-4D97-AF65-F5344CB8AC3E}">
        <p14:creationId xmlns:p14="http://schemas.microsoft.com/office/powerpoint/2010/main" val="3823028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22</a:t>
            </a:fld>
            <a:endParaRPr lang="en-US" altLang="ja-JP"/>
          </a:p>
        </p:txBody>
      </p:sp>
    </p:spTree>
    <p:extLst>
      <p:ext uri="{BB962C8B-B14F-4D97-AF65-F5344CB8AC3E}">
        <p14:creationId xmlns:p14="http://schemas.microsoft.com/office/powerpoint/2010/main" val="519744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23</a:t>
            </a:fld>
            <a:endParaRPr lang="en-US" altLang="ja-JP"/>
          </a:p>
        </p:txBody>
      </p:sp>
    </p:spTree>
    <p:extLst>
      <p:ext uri="{BB962C8B-B14F-4D97-AF65-F5344CB8AC3E}">
        <p14:creationId xmlns:p14="http://schemas.microsoft.com/office/powerpoint/2010/main" val="2210209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24</a:t>
            </a:fld>
            <a:endParaRPr lang="en-US" altLang="ja-JP"/>
          </a:p>
        </p:txBody>
      </p:sp>
    </p:spTree>
    <p:extLst>
      <p:ext uri="{BB962C8B-B14F-4D97-AF65-F5344CB8AC3E}">
        <p14:creationId xmlns:p14="http://schemas.microsoft.com/office/powerpoint/2010/main" val="29201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25</a:t>
            </a:fld>
            <a:endParaRPr lang="en-US" altLang="ja-JP"/>
          </a:p>
        </p:txBody>
      </p:sp>
    </p:spTree>
    <p:extLst>
      <p:ext uri="{BB962C8B-B14F-4D97-AF65-F5344CB8AC3E}">
        <p14:creationId xmlns:p14="http://schemas.microsoft.com/office/powerpoint/2010/main" val="228976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xfrm>
            <a:off x="674052" y="4688049"/>
            <a:ext cx="5387667" cy="4442136"/>
          </a:xfrm>
          <a:prstGeom prst="rect">
            <a:avLst/>
          </a:prstGeom>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53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10CD0-BC8C-4E64-918E-511CB2CA79F5}" type="slidenum">
              <a:rPr lang="ja-JP" altLang="en-US" smtClean="0">
                <a:solidFill>
                  <a:prstClr val="black"/>
                </a:solidFill>
              </a:rPr>
              <a:pPr fontAlgn="base">
                <a:spcBef>
                  <a:spcPct val="0"/>
                </a:spcBef>
                <a:spcAft>
                  <a:spcPct val="0"/>
                </a:spcAft>
                <a:defRPr/>
              </a:pPr>
              <a:t>26</a:t>
            </a:fld>
            <a:endParaRPr lang="ja-JP" altLang="en-US" smtClean="0">
              <a:solidFill>
                <a:prstClr val="black"/>
              </a:solidFill>
            </a:endParaRPr>
          </a:p>
        </p:txBody>
      </p:sp>
    </p:spTree>
    <p:extLst>
      <p:ext uri="{BB962C8B-B14F-4D97-AF65-F5344CB8AC3E}">
        <p14:creationId xmlns:p14="http://schemas.microsoft.com/office/powerpoint/2010/main" val="334890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27</a:t>
            </a:fld>
            <a:endParaRPr lang="en-US" altLang="ja-JP"/>
          </a:p>
        </p:txBody>
      </p:sp>
    </p:spTree>
    <p:extLst>
      <p:ext uri="{BB962C8B-B14F-4D97-AF65-F5344CB8AC3E}">
        <p14:creationId xmlns:p14="http://schemas.microsoft.com/office/powerpoint/2010/main" val="454075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28</a:t>
            </a:fld>
            <a:endParaRPr lang="en-US" altLang="ja-JP"/>
          </a:p>
        </p:txBody>
      </p:sp>
    </p:spTree>
    <p:extLst>
      <p:ext uri="{BB962C8B-B14F-4D97-AF65-F5344CB8AC3E}">
        <p14:creationId xmlns:p14="http://schemas.microsoft.com/office/powerpoint/2010/main" val="283889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a:t>
            </a:fld>
            <a:endParaRPr lang="en-US" altLang="ja-JP"/>
          </a:p>
        </p:txBody>
      </p:sp>
    </p:spTree>
    <p:extLst>
      <p:ext uri="{BB962C8B-B14F-4D97-AF65-F5344CB8AC3E}">
        <p14:creationId xmlns:p14="http://schemas.microsoft.com/office/powerpoint/2010/main" val="477070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29</a:t>
            </a:fld>
            <a:endParaRPr lang="en-US" altLang="ja-JP"/>
          </a:p>
        </p:txBody>
      </p:sp>
    </p:spTree>
    <p:extLst>
      <p:ext uri="{BB962C8B-B14F-4D97-AF65-F5344CB8AC3E}">
        <p14:creationId xmlns:p14="http://schemas.microsoft.com/office/powerpoint/2010/main" val="2199648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30</a:t>
            </a:fld>
            <a:endParaRPr lang="en-US" altLang="ja-JP"/>
          </a:p>
        </p:txBody>
      </p:sp>
    </p:spTree>
    <p:extLst>
      <p:ext uri="{BB962C8B-B14F-4D97-AF65-F5344CB8AC3E}">
        <p14:creationId xmlns:p14="http://schemas.microsoft.com/office/powerpoint/2010/main" val="253896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3</a:t>
            </a:fld>
            <a:endParaRPr lang="en-US" altLang="ja-JP"/>
          </a:p>
        </p:txBody>
      </p:sp>
    </p:spTree>
    <p:extLst>
      <p:ext uri="{BB962C8B-B14F-4D97-AF65-F5344CB8AC3E}">
        <p14:creationId xmlns:p14="http://schemas.microsoft.com/office/powerpoint/2010/main" val="383209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4</a:t>
            </a:fld>
            <a:endParaRPr lang="en-US" altLang="ja-JP"/>
          </a:p>
        </p:txBody>
      </p:sp>
    </p:spTree>
    <p:extLst>
      <p:ext uri="{BB962C8B-B14F-4D97-AF65-F5344CB8AC3E}">
        <p14:creationId xmlns:p14="http://schemas.microsoft.com/office/powerpoint/2010/main" val="327446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5</a:t>
            </a:fld>
            <a:endParaRPr lang="en-US" altLang="ja-JP"/>
          </a:p>
        </p:txBody>
      </p:sp>
    </p:spTree>
    <p:extLst>
      <p:ext uri="{BB962C8B-B14F-4D97-AF65-F5344CB8AC3E}">
        <p14:creationId xmlns:p14="http://schemas.microsoft.com/office/powerpoint/2010/main" val="270986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6</a:t>
            </a:fld>
            <a:endParaRPr lang="en-US" altLang="ja-JP"/>
          </a:p>
        </p:txBody>
      </p:sp>
    </p:spTree>
    <p:extLst>
      <p:ext uri="{BB962C8B-B14F-4D97-AF65-F5344CB8AC3E}">
        <p14:creationId xmlns:p14="http://schemas.microsoft.com/office/powerpoint/2010/main" val="21615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7</a:t>
            </a:fld>
            <a:endParaRPr lang="en-US" altLang="ja-JP"/>
          </a:p>
        </p:txBody>
      </p:sp>
    </p:spTree>
    <p:extLst>
      <p:ext uri="{BB962C8B-B14F-4D97-AF65-F5344CB8AC3E}">
        <p14:creationId xmlns:p14="http://schemas.microsoft.com/office/powerpoint/2010/main" val="415249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2" y="4688049"/>
            <a:ext cx="5387667" cy="4442136"/>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8</a:t>
            </a:fld>
            <a:endParaRPr lang="en-US" altLang="ja-JP"/>
          </a:p>
        </p:txBody>
      </p:sp>
    </p:spTree>
    <p:extLst>
      <p:ext uri="{BB962C8B-B14F-4D97-AF65-F5344CB8AC3E}">
        <p14:creationId xmlns:p14="http://schemas.microsoft.com/office/powerpoint/2010/main" val="1021961613"/>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0.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01.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102.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03.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04.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05.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06.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07.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08.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09.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0.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11.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12.xml.rels>&#65279;<?xml version="1.0" encoding="utf-8" standalone="yes"?>
<Relationships xmlns="http://schemas.openxmlformats.org/package/2006/relationships">
  <Relationship Id="rId1" Type="http://schemas.openxmlformats.org/officeDocument/2006/relationships/slideMaster" Target="../slideMasters/slideMaster10.xml" />
</Relationships>
</file>

<file path=ppt/slideLayouts/_rels/slideLayout113.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14.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15.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16.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17.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18.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19.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20.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21.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22.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23.xml.rels>&#65279;<?xml version="1.0" encoding="utf-8" standalone="yes"?>
<Relationships xmlns="http://schemas.openxmlformats.org/package/2006/relationships">
  <Relationship Id="rId1" Type="http://schemas.openxmlformats.org/officeDocument/2006/relationships/slideMaster" Target="../slideMasters/slideMaster11.xml" />
</Relationships>
</file>

<file path=ppt/slideLayouts/_rels/slideLayout124.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25.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26.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27.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28.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29.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0.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31.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32.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33.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34.xml.rels>&#65279;<?xml version="1.0" encoding="utf-8" standalone="yes"?>
<Relationships xmlns="http://schemas.openxmlformats.org/package/2006/relationships">
  <Relationship Id="rId1" Type="http://schemas.openxmlformats.org/officeDocument/2006/relationships/slideMaster" Target="../slideMasters/slideMaster12.xml" />
</Relationships>
</file>

<file path=ppt/slideLayouts/_rels/slideLayout135.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36.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37.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38.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39.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0.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41.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42.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43.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44.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45.xml.rels>&#65279;<?xml version="1.0" encoding="utf-8" standalone="yes"?>
<Relationships xmlns="http://schemas.openxmlformats.org/package/2006/relationships">
  <Relationship Id="rId1" Type="http://schemas.openxmlformats.org/officeDocument/2006/relationships/slideMaster" Target="../slideMasters/slideMaster13.xml" />
</Relationships>
</file>

<file path=ppt/slideLayouts/_rels/slideLayout146.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47.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48.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49.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0.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1.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2.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3.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4.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5.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6.xml.rels>&#65279;<?xml version="1.0" encoding="utf-8" standalone="yes"?>
<Relationships xmlns="http://schemas.openxmlformats.org/package/2006/relationships">
  <Relationship Id="rId1" Type="http://schemas.openxmlformats.org/officeDocument/2006/relationships/slideMaster" Target="../slideMasters/slideMaster14.xml" />
</Relationships>
</file>

<file path=ppt/slideLayouts/_rels/slideLayout157.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58.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59.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0.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1.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2.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3.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4.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5.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6.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7.xml.rels>&#65279;<?xml version="1.0" encoding="utf-8" standalone="yes"?>
<Relationships xmlns="http://schemas.openxmlformats.org/package/2006/relationships">
  <Relationship Id="rId1" Type="http://schemas.openxmlformats.org/officeDocument/2006/relationships/slideMaster" Target="../slideMasters/slideMaster15.xml" />
</Relationships>
</file>

<file path=ppt/slideLayouts/_rels/slideLayout168.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69.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0.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1.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2.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3.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4.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5.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6.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7.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8.xml.rels>&#65279;<?xml version="1.0" encoding="utf-8" standalone="yes"?>
<Relationships xmlns="http://schemas.openxmlformats.org/package/2006/relationships">
  <Relationship Id="rId1" Type="http://schemas.openxmlformats.org/officeDocument/2006/relationships/slideMaster" Target="../slideMasters/slideMaster16.xml" />
</Relationships>
</file>

<file path=ppt/slideLayouts/_rels/slideLayout179.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0.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1.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2.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3.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4.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5.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6.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7.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8.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89.xml.rels>&#65279;<?xml version="1.0" encoding="utf-8" standalone="yes"?>
<Relationships xmlns="http://schemas.openxmlformats.org/package/2006/relationships">
  <Relationship Id="rId1" Type="http://schemas.openxmlformats.org/officeDocument/2006/relationships/slideMaster" Target="../slideMasters/slideMaster17.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0.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1.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2.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3.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4.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5.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6.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7.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8.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199.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00.xml.rels>&#65279;<?xml version="1.0" encoding="utf-8" standalone="yes"?>
<Relationships xmlns="http://schemas.openxmlformats.org/package/2006/relationships">
  <Relationship Id="rId1" Type="http://schemas.openxmlformats.org/officeDocument/2006/relationships/slideMaster" Target="../slideMasters/slideMaster18.xml" />
</Relationships>
</file>

<file path=ppt/slideLayouts/_rels/slideLayout201.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2.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3.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4.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5.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6.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7.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8.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09.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0.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11.xml.rels>&#65279;<?xml version="1.0" encoding="utf-8" standalone="yes"?>
<Relationships xmlns="http://schemas.openxmlformats.org/package/2006/relationships">
  <Relationship Id="rId1" Type="http://schemas.openxmlformats.org/officeDocument/2006/relationships/slideMaster" Target="../slideMasters/slideMaster19.xml" />
</Relationships>
</file>

<file path=ppt/slideLayouts/_rels/slideLayout212.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13.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14.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15.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16.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17.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18.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19.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0.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21.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22.xml.rels>&#65279;<?xml version="1.0" encoding="utf-8" standalone="yes"?>
<Relationships xmlns="http://schemas.openxmlformats.org/package/2006/relationships">
  <Relationship Id="rId1" Type="http://schemas.openxmlformats.org/officeDocument/2006/relationships/slideMaster" Target="../slideMasters/slideMaster20.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1.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7.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8.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59.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0.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1.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2.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4.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5.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6.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7.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8.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69.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0.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1.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2.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3.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4.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5.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6.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7.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8.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79.xml.rels>&#65279;<?xml version="1.0" encoding="utf-8" standalone="yes"?>
<Relationships xmlns="http://schemas.openxmlformats.org/package/2006/relationships">
  <Relationship Id="rId1" Type="http://schemas.openxmlformats.org/officeDocument/2006/relationships/slideMaster" Target="../slideMasters/slideMaster7.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0.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1.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2.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3.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4.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5.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6.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7.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8.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89.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0.xml.rels>&#65279;<?xml version="1.0" encoding="utf-8" standalone="yes"?>
<Relationships xmlns="http://schemas.openxmlformats.org/package/2006/relationships">
  <Relationship Id="rId1" Type="http://schemas.openxmlformats.org/officeDocument/2006/relationships/slideMaster" Target="../slideMasters/slideMaster8.xml" />
</Relationships>
</file>

<file path=ppt/slideLayouts/_rels/slideLayout91.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2.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3.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4.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5.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6.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7.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8.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_rels/slideLayout99.xml.rels>&#65279;<?xml version="1.0" encoding="utf-8" standalone="yes"?>
<Relationships xmlns="http://schemas.openxmlformats.org/package/2006/relationships">
  <Relationship Id="rId1" Type="http://schemas.openxmlformats.org/officeDocument/2006/relationships/slideMaster" Target="../slideMasters/slideMaster9.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63" indent="0" algn="ctr">
              <a:buNone/>
              <a:defRPr>
                <a:solidFill>
                  <a:schemeClr val="tx1">
                    <a:tint val="75000"/>
                  </a:schemeClr>
                </a:solidFill>
              </a:defRPr>
            </a:lvl2pPr>
            <a:lvl3pPr marL="914324" indent="0" algn="ctr">
              <a:buNone/>
              <a:defRPr>
                <a:solidFill>
                  <a:schemeClr val="tx1">
                    <a:tint val="75000"/>
                  </a:schemeClr>
                </a:solidFill>
              </a:defRPr>
            </a:lvl3pPr>
            <a:lvl4pPr marL="1371487" indent="0" algn="ctr">
              <a:buNone/>
              <a:defRPr>
                <a:solidFill>
                  <a:schemeClr val="tx1">
                    <a:tint val="75000"/>
                  </a:schemeClr>
                </a:solidFill>
              </a:defRPr>
            </a:lvl4pPr>
            <a:lvl5pPr marL="1828647" indent="0" algn="ctr">
              <a:buNone/>
              <a:defRPr>
                <a:solidFill>
                  <a:schemeClr val="tx1">
                    <a:tint val="75000"/>
                  </a:schemeClr>
                </a:solidFill>
              </a:defRPr>
            </a:lvl5pPr>
            <a:lvl6pPr marL="2285809" indent="0" algn="ctr">
              <a:buNone/>
              <a:defRPr>
                <a:solidFill>
                  <a:schemeClr val="tx1">
                    <a:tint val="75000"/>
                  </a:schemeClr>
                </a:solidFill>
              </a:defRPr>
            </a:lvl6pPr>
            <a:lvl7pPr marL="2742970" indent="0" algn="ctr">
              <a:buNone/>
              <a:defRPr>
                <a:solidFill>
                  <a:schemeClr val="tx1">
                    <a:tint val="75000"/>
                  </a:schemeClr>
                </a:solidFill>
              </a:defRPr>
            </a:lvl7pPr>
            <a:lvl8pPr marL="3200130" indent="0" algn="ctr">
              <a:buNone/>
              <a:defRPr>
                <a:solidFill>
                  <a:schemeClr val="tx1">
                    <a:tint val="75000"/>
                  </a:schemeClr>
                </a:solidFill>
              </a:defRPr>
            </a:lvl8pPr>
            <a:lvl9pPr marL="365729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BDF53DDC-25D1-4169-824C-0C5D15A7853C}"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132C9BDF-3DAB-4F39-8074-B0CF74399C12}" type="slidenum">
              <a:rPr lang="en-US" altLang="ja-JP"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375C6923-02BA-4076-B4C9-BAF99CE7ABD1}"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7FACE429-CF6A-4095-91F8-020E60CBCBE1}" type="slidenum">
              <a:rPr lang="en-US" altLang="ja-JP" smtClean="0"/>
              <a:pPr>
                <a:defRPr/>
              </a:pPr>
              <a:t>‹#›</a:t>
            </a:fld>
            <a:endParaRPr lang="en-US" altLang="ja-JP"/>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E6F8BB-F5D7-4DBE-8012-54E29FBCB9E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48634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B998B9-197E-4019-B518-2371666A9B5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6637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759A385-DD2A-46F2-B1EE-85DAC47E563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0768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3782A9-DE02-4804-B25C-521E4CF0261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5961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13B5ED-7A09-43B7-A200-BAE62507D38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26084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225AA34-DA36-4C02-A5E5-CF3F60FC523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79704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B343E61-D5B5-4404-8EF0-60CE0CFEFE4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03615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6E1271B-1620-4F63-9F32-E9AF4C231F3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10384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2891B0-DF4B-44DE-8009-95E945BA9F4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84890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0EDAF1-8EF9-4073-8D65-839D7C628EE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35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80" y="274641"/>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99C46B5A-273E-41D9-B163-69C2F0EBF181}"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8357AE07-023F-417E-8568-3F885A456746}" type="slidenum">
              <a:rPr lang="en-US" altLang="ja-JP" smtClean="0"/>
              <a:pPr>
                <a:defRPr/>
              </a:pPr>
              <a:t>‹#›</a:t>
            </a:fld>
            <a:endParaRPr lang="en-US" altLang="ja-JP"/>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47B3A4-CFFC-48DD-8AE1-9112AD8D0D9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6296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B6DDC2-54A3-420F-A2EA-E2AA98C4CFC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89350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082F13-0946-437E-B8AD-5BCBD34E456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1174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5C893D-EF20-450E-AB86-CE92095EBF3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61922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AAA25F-84D3-49CC-AD05-48E1A6C0230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03202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325D251-C440-42E8-99DD-77DD1730FF7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17864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62433B-E9CF-4129-B174-DD66A43F2CB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52538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8FF897B-62F6-40C3-AEA3-6FDB3F85017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01459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140CEC8-9993-403E-9BEA-649746869F7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54170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B8E472-798F-4C55-9128-0A8326501A5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0899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63" indent="0" algn="ctr">
              <a:buNone/>
              <a:defRPr>
                <a:solidFill>
                  <a:schemeClr val="tx1">
                    <a:tint val="75000"/>
                  </a:schemeClr>
                </a:solidFill>
              </a:defRPr>
            </a:lvl2pPr>
            <a:lvl3pPr marL="914324" indent="0" algn="ctr">
              <a:buNone/>
              <a:defRPr>
                <a:solidFill>
                  <a:schemeClr val="tx1">
                    <a:tint val="75000"/>
                  </a:schemeClr>
                </a:solidFill>
              </a:defRPr>
            </a:lvl3pPr>
            <a:lvl4pPr marL="1371487" indent="0" algn="ctr">
              <a:buNone/>
              <a:defRPr>
                <a:solidFill>
                  <a:schemeClr val="tx1">
                    <a:tint val="75000"/>
                  </a:schemeClr>
                </a:solidFill>
              </a:defRPr>
            </a:lvl4pPr>
            <a:lvl5pPr marL="1828647" indent="0" algn="ctr">
              <a:buNone/>
              <a:defRPr>
                <a:solidFill>
                  <a:schemeClr val="tx1">
                    <a:tint val="75000"/>
                  </a:schemeClr>
                </a:solidFill>
              </a:defRPr>
            </a:lvl5pPr>
            <a:lvl6pPr marL="2285809" indent="0" algn="ctr">
              <a:buNone/>
              <a:defRPr>
                <a:solidFill>
                  <a:schemeClr val="tx1">
                    <a:tint val="75000"/>
                  </a:schemeClr>
                </a:solidFill>
              </a:defRPr>
            </a:lvl6pPr>
            <a:lvl7pPr marL="2742970" indent="0" algn="ctr">
              <a:buNone/>
              <a:defRPr>
                <a:solidFill>
                  <a:schemeClr val="tx1">
                    <a:tint val="75000"/>
                  </a:schemeClr>
                </a:solidFill>
              </a:defRPr>
            </a:lvl7pPr>
            <a:lvl8pPr marL="3200130" indent="0" algn="ctr">
              <a:buNone/>
              <a:defRPr>
                <a:solidFill>
                  <a:schemeClr val="tx1">
                    <a:tint val="75000"/>
                  </a:schemeClr>
                </a:solidFill>
              </a:defRPr>
            </a:lvl8pPr>
            <a:lvl9pPr marL="365729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D73640AF-7D86-489E-8D49-4ED43729A428}"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132C9BDF-3DAB-4F39-8074-B0CF74399C12}" type="slidenum">
              <a:rPr lang="en-US" altLang="ja-JP" smtClean="0"/>
              <a:pPr>
                <a:defRPr/>
              </a:pPr>
              <a:t>‹#›</a:t>
            </a:fld>
            <a:endParaRPr lang="en-US" altLang="ja-JP"/>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77756B-8750-4190-AB49-6A6888E7784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59667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92B9D0-ACCF-4AAB-A215-9343DEE7164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9579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8290D84-A274-4A04-ACE1-E6D2A52D055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64001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992131-9450-4305-A710-A5EA75BAE7D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91977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55DE875-4EE4-42E0-A8F6-2DAF669AD04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75248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F21477-883D-4679-9B9D-0415F94F2B1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5678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51CDD8-273F-46DC-BA14-4F541031B6F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4728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56DF69A-75A8-4FC6-A816-5FA2B55FC2D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30291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EEA9DC-E889-441F-B745-57AA923D603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8573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FB24326-B57C-46E6-B94F-B6DF3C90BA8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33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B351B7C6-F458-4156-B5C7-85391FBEBB5E}"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28111373-AF96-435E-B421-EF15E0FA5871}" type="slidenum">
              <a:rPr lang="en-US" altLang="ja-JP" smtClean="0"/>
              <a:pPr>
                <a:defRPr/>
              </a:pPr>
              <a:t>‹#›</a:t>
            </a:fld>
            <a:endParaRPr lang="en-US" altLang="ja-JP"/>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17330A-17EF-4418-8F6A-A305F8D3F3C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19056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02AE137-9DBC-4414-9D0D-BB0A779EA06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6726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E25EA48-9BD3-4E28-A8B0-68921AF7C06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19263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E54F304-FDCE-4520-882A-F0F606B3281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1351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7C9E64-8C8F-4878-AA7F-58A1AE30F00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38492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A1AA9A4A-3777-42DE-9EEE-F5CC3A2336B3}"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66AF8A1C-A577-4F16-9689-B88232F61F42}"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281614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3EDE9270-CAEF-46FD-88F2-981866FF04E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85A59539-5A4D-4028-AEF7-1F118EF509E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711489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325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9ECA2851-082A-467D-97C0-D8F116824B6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FBE1A46D-D195-4B90-A2B5-48348686F3F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143326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B5E54DEA-7F7E-41E5-884D-E5613763039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6955CD9-D3B0-4CA3-81EF-535A0579AB0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828234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77FA770D-AC0C-42CF-9385-CACEF6860D8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06305EC1-D3B1-4EB6-AC2D-90134CE394A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650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163" indent="0">
              <a:buNone/>
              <a:defRPr sz="1801">
                <a:solidFill>
                  <a:schemeClr val="tx1">
                    <a:tint val="75000"/>
                  </a:schemeClr>
                </a:solidFill>
              </a:defRPr>
            </a:lvl2pPr>
            <a:lvl3pPr marL="914324" indent="0">
              <a:buNone/>
              <a:defRPr sz="1600">
                <a:solidFill>
                  <a:schemeClr val="tx1">
                    <a:tint val="75000"/>
                  </a:schemeClr>
                </a:solidFill>
              </a:defRPr>
            </a:lvl3pPr>
            <a:lvl4pPr marL="1371487" indent="0">
              <a:buNone/>
              <a:defRPr sz="1400">
                <a:solidFill>
                  <a:schemeClr val="tx1">
                    <a:tint val="75000"/>
                  </a:schemeClr>
                </a:solidFill>
              </a:defRPr>
            </a:lvl4pPr>
            <a:lvl5pPr marL="1828647" indent="0">
              <a:buNone/>
              <a:defRPr sz="1400">
                <a:solidFill>
                  <a:schemeClr val="tx1">
                    <a:tint val="75000"/>
                  </a:schemeClr>
                </a:solidFill>
              </a:defRPr>
            </a:lvl5pPr>
            <a:lvl6pPr marL="2285809" indent="0">
              <a:buNone/>
              <a:defRPr sz="1400">
                <a:solidFill>
                  <a:schemeClr val="tx1">
                    <a:tint val="75000"/>
                  </a:schemeClr>
                </a:solidFill>
              </a:defRPr>
            </a:lvl6pPr>
            <a:lvl7pPr marL="2742970" indent="0">
              <a:buNone/>
              <a:defRPr sz="1400">
                <a:solidFill>
                  <a:schemeClr val="tx1">
                    <a:tint val="75000"/>
                  </a:schemeClr>
                </a:solidFill>
              </a:defRPr>
            </a:lvl7pPr>
            <a:lvl8pPr marL="3200130" indent="0">
              <a:buNone/>
              <a:defRPr sz="1400">
                <a:solidFill>
                  <a:schemeClr val="tx1">
                    <a:tint val="75000"/>
                  </a:schemeClr>
                </a:solidFill>
              </a:defRPr>
            </a:lvl8pPr>
            <a:lvl9pPr marL="365729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EECBC333-65B7-4B22-B534-19FA4CB02BDA}"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3AEE9BEE-295D-4308-9E56-782ACE3A79BA}" type="slidenum">
              <a:rPr lang="en-US" altLang="ja-JP" smtClean="0"/>
              <a:pPr>
                <a:defRPr/>
              </a:pPr>
              <a:t>‹#›</a:t>
            </a:fld>
            <a:endParaRPr lang="en-US" altLang="ja-JP"/>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2709B29A-DBA0-4083-954A-DCB657E523F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CF6B622E-D6D1-429B-A145-7134ABF297DF}"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053871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4BE89CD2-7D95-4974-B05A-8AF7CE08690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2E385DD2-30A6-4AE0-B4FC-8F2FA10009C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519429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625"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3"/>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382A0941-AEDF-45BA-9F4E-F9A3B6BCE48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243F3F8A-EE1B-4F1D-8432-05BEB05044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309803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625"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EA75B761-6039-46A6-8DEC-D5E1DFCA9F2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3F24757D-0381-4BE2-A3B3-BFB3B772733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302036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CEE9A00A-C351-457C-BCAF-962F79FDE7E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D2888F07-2742-412C-98A0-A20D5D808F4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358188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6A59692F-9171-4781-9F82-BCFA583BEDB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92671B2-D160-4274-8E6A-E37F84085DC2}"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53234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CC2A1C6-FB0A-4BA9-B3CD-5AD3E2A6833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93745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998FB9-D780-42DD-86D4-AF24DE3514E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06520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7562911-50C7-4332-8F1D-DF9F3DDA6F5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16256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5E838F-D5E6-4DF2-9FAD-95EE00EC27C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038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7" y="1600206"/>
            <a:ext cx="4746625" cy="4525963"/>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2" y="1600206"/>
            <a:ext cx="4746625" cy="4525963"/>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2A12F769-2EE2-4127-AB45-5A3B13CE3C4D}" type="datetime1">
              <a:rPr lang="ja-JP" altLang="en-US" smtClean="0"/>
              <a:t>2019/10/24</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B65B6F1E-B9DF-4196-ACEC-16AAA5895139}" type="slidenum">
              <a:rPr lang="en-US" altLang="ja-JP" smtClean="0"/>
              <a:pPr>
                <a:defRPr/>
              </a:pPr>
              <a:t>‹#›</a:t>
            </a:fld>
            <a:endParaRPr lang="en-US" altLang="ja-JP"/>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88B738B-8603-414C-B523-90589446209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2373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0BD30B1-C72F-4BE5-A02D-15C13297571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83770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0BF550-0BAD-42B1-AC5C-5D5CE0BF77A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41185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8B185F-CD27-4313-8804-22AC05EAA2B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579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DA8245-CF21-4EA3-A268-4D34847DA17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34510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437303-6443-46BF-ACC0-3DF834660F1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67725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99AFBF-BC2A-4188-8A1E-EE77E8F5ED6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30607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6A78786-DDA8-43F8-9F2B-7114E6DBD60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86313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01C7757-1E8D-4F9F-A635-9237787B513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03666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E8EA9AD-C93B-432D-A7A1-39CB38B9E8F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910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1" cy="639762"/>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1" cy="3951288"/>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13CF75FD-5E3F-4857-AC25-E769C33223C4}" type="datetime1">
              <a:rPr lang="ja-JP" altLang="en-US" smtClean="0"/>
              <a:t>2019/10/24</a:t>
            </a:fld>
            <a:endParaRPr lang="en-US" altLang="ja-JP"/>
          </a:p>
        </p:txBody>
      </p:sp>
      <p:sp>
        <p:nvSpPr>
          <p:cNvPr id="8" name="フッター プレースホルダ 7"/>
          <p:cNvSpPr>
            <a:spLocks noGrp="1"/>
          </p:cNvSpPr>
          <p:nvPr>
            <p:ph type="ftr" sz="quarter" idx="11"/>
          </p:nvPr>
        </p:nvSpPr>
        <p:spPr/>
        <p:txBody>
          <a:bodyPr/>
          <a:lstStyle/>
          <a:p>
            <a:pPr>
              <a:defRPr/>
            </a:pPr>
            <a:endParaRPr lang="en-US" altLang="ja-JP"/>
          </a:p>
        </p:txBody>
      </p:sp>
      <p:sp>
        <p:nvSpPr>
          <p:cNvPr id="9" name="スライド番号プレースホルダ 8"/>
          <p:cNvSpPr>
            <a:spLocks noGrp="1"/>
          </p:cNvSpPr>
          <p:nvPr>
            <p:ph type="sldNum" sz="quarter" idx="12"/>
          </p:nvPr>
        </p:nvSpPr>
        <p:spPr/>
        <p:txBody>
          <a:bodyPr/>
          <a:lstStyle/>
          <a:p>
            <a:pPr>
              <a:defRPr/>
            </a:pPr>
            <a:fld id="{2152A923-8549-4046-B314-2E41CA9C49D4}" type="slidenum">
              <a:rPr lang="en-US" altLang="ja-JP" smtClean="0"/>
              <a:pPr>
                <a:defRPr/>
              </a:pPr>
              <a:t>‹#›</a:t>
            </a:fld>
            <a:endParaRPr lang="en-US" altLang="ja-JP"/>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0C74B7C-303E-4DDE-ACAF-3E2A13136E4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09101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C70C3E1-B41C-42F2-A8EF-4DC6BC04B003}"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1002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1D26FF-06A4-4C48-91A5-790FC0A5E0F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66864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284A6B-0DC0-4567-B339-CDECC5EA9A4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93634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7B8E0E-9E03-4090-8BD6-C8F5A3C65DE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60274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2F6D9F-6093-45B3-8283-25819FF10BA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10707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B1CE125-F9B7-492D-88CE-0E56E27AA3C3}"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33975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739581-D6C4-4304-8473-733F0D2C717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9606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3C64C1-F949-4035-8A85-005B3BC7800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79096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DC56A0-8FA9-4120-80F0-F6975B797BB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32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37C2B6C9-5B3D-442B-AB31-AF14D8DC922F}" type="datetime1">
              <a:rPr lang="ja-JP" altLang="en-US" smtClean="0"/>
              <a:t>2019/10/24</a:t>
            </a:fld>
            <a:endParaRPr lang="en-US" altLang="ja-JP"/>
          </a:p>
        </p:txBody>
      </p:sp>
      <p:sp>
        <p:nvSpPr>
          <p:cNvPr id="4" name="フッター プレースホルダ 3"/>
          <p:cNvSpPr>
            <a:spLocks noGrp="1"/>
          </p:cNvSpPr>
          <p:nvPr>
            <p:ph type="ftr" sz="quarter" idx="11"/>
          </p:nvPr>
        </p:nvSpPr>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p>
            <a:pPr>
              <a:defRPr/>
            </a:pPr>
            <a:fld id="{11BE0065-5178-4AB2-8CC4-07902E3F039B}" type="slidenum">
              <a:rPr lang="en-US" altLang="ja-JP" smtClean="0"/>
              <a:pPr>
                <a:defRPr/>
              </a:pPr>
              <a:t>‹#›</a:t>
            </a:fld>
            <a:endParaRPr lang="en-US" altLang="ja-JP"/>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300111-0547-4D92-B11C-81828E40D0B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968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15E19A1-FB7B-453E-8A0F-35001C8F7B0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3332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5301D1-BA4C-411F-B048-3618E4C2218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81841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043AD4-5AC6-40BF-8164-DDCD857FEBE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39083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ACC420-CF5D-42C6-B6F7-ED9C874ABDF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2909888" y="6356350"/>
            <a:ext cx="2228850" cy="365125"/>
          </a:xfrm>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31027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BF3DCF-6C88-4E05-8087-12FABE9DC6F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01684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F5A505-6D2B-4757-8C2D-02C13F8505A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18329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974876-CFAA-4A65-A140-1A814DD281F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9382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2767086-F8D6-4497-95BE-4A15CE369ED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68700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EA75972-E111-45EA-A896-C9A53706019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4341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DDB9969E-36F5-43B7-924D-0801BF8EF2F2}" type="datetime1">
              <a:rPr lang="ja-JP" altLang="en-US" smtClean="0"/>
              <a:t>2019/10/24</a:t>
            </a:fld>
            <a:endParaRPr lang="en-US" altLang="ja-JP"/>
          </a:p>
        </p:txBody>
      </p:sp>
      <p:sp>
        <p:nvSpPr>
          <p:cNvPr id="3" name="フッター プレースホルダ 2"/>
          <p:cNvSpPr>
            <a:spLocks noGrp="1"/>
          </p:cNvSpPr>
          <p:nvPr>
            <p:ph type="ftr" sz="quarter" idx="11"/>
          </p:nvPr>
        </p:nvSpPr>
        <p:spPr/>
        <p:txBody>
          <a:bodyPr/>
          <a:lstStyle/>
          <a:p>
            <a:pPr>
              <a:defRPr/>
            </a:pPr>
            <a:endParaRPr lang="en-US" altLang="ja-JP"/>
          </a:p>
        </p:txBody>
      </p:sp>
      <p:sp>
        <p:nvSpPr>
          <p:cNvPr id="4" name="スライド番号プレースホルダ 3"/>
          <p:cNvSpPr>
            <a:spLocks noGrp="1"/>
          </p:cNvSpPr>
          <p:nvPr>
            <p:ph type="sldNum" sz="quarter" idx="12"/>
          </p:nvPr>
        </p:nvSpPr>
        <p:spPr/>
        <p:txBody>
          <a:bodyPr/>
          <a:lstStyle/>
          <a:p>
            <a:pPr>
              <a:defRPr/>
            </a:pPr>
            <a:fld id="{062F2BD6-A3CF-46F2-99E4-EF223DD9C4D6}" type="slidenum">
              <a:rPr lang="en-US" altLang="ja-JP" smtClean="0"/>
              <a:pPr>
                <a:defRPr/>
              </a:pPr>
              <a:t>‹#›</a:t>
            </a:fld>
            <a:endParaRPr lang="en-US" altLang="ja-JP"/>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1092F3-200A-4901-8CD0-DFFB4011AA5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82712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A8C6E3-27D3-4E73-AE04-EB5CB390340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67870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60A25D-2CCC-462F-98BB-75CE110055B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7469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5ADFB0-7952-4B00-B0D9-17C160F0FF8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93420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DB8F91D-1C3A-4268-A625-E35146C7CEA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0528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47B33A1-3851-4133-A327-452BEE4E6B8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95023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576B39-C5E6-4BA3-9F82-E94A0B25A8E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83832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144753-66CE-4E40-813B-933E444AFA0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50442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560B09-6B27-4AED-954C-82B9E0E8EFF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18802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A7D52D-03C3-41E0-B7C1-D67C77E4C9F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65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4"/>
            <a:ext cx="5537728" cy="5853113"/>
          </a:xfrm>
        </p:spPr>
        <p:txBody>
          <a:bodyPr/>
          <a:lstStyle>
            <a:lvl1pPr>
              <a:defRPr sz="3198"/>
            </a:lvl1pPr>
            <a:lvl2pPr>
              <a:defRPr sz="2799"/>
            </a:lvl2pPr>
            <a:lvl3pPr>
              <a:defRPr sz="2402"/>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6C1F99D2-2F99-4969-985A-B68A9CAE08C1}" type="datetime1">
              <a:rPr lang="ja-JP" altLang="en-US" smtClean="0"/>
              <a:t>2019/10/24</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F0E49E2B-BFDC-43A0-A3BE-4CEB23989527}" type="slidenum">
              <a:rPr lang="en-US" altLang="ja-JP" smtClean="0"/>
              <a:pPr>
                <a:defRPr/>
              </a:pPr>
              <a:t>‹#›</a:t>
            </a:fld>
            <a:endParaRPr lang="en-US" altLang="ja-JP"/>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82A5164-4883-4F4D-810C-CC00C92B081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342608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943CD7-F92F-420B-9FED-AF4D4FCEBE9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00055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55988E-75D2-4903-849C-D3F51BBFB13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5460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8451440-6C6A-4F54-BB56-26C5D804BEE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5757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539BD5-CA5F-4B33-BA4F-8E902B985D5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36268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9190BF6-1F1C-4690-AB90-32D2184A64C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12435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404FF6-129C-4F10-A84C-E8781C074A6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293402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38CC22-4DB9-4FC1-932F-E682FDB8666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99490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17B69A1-3A1D-406E-98D8-7879124B001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04629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ABFFF8-75B4-4B16-B3B8-19BD58F8E10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76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A6B5F54A-FAC0-491B-B601-4615E968E7F8}"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28111373-AF96-435E-B421-EF15E0FA5871}" type="slidenum">
              <a:rPr lang="en-US" altLang="ja-JP" smtClean="0"/>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198"/>
            </a:lvl1pPr>
            <a:lvl2pPr marL="457163" indent="0">
              <a:buNone/>
              <a:defRPr sz="2799"/>
            </a:lvl2pPr>
            <a:lvl3pPr marL="914324" indent="0">
              <a:buNone/>
              <a:defRPr sz="2402"/>
            </a:lvl3pPr>
            <a:lvl4pPr marL="1371487" indent="0">
              <a:buNone/>
              <a:defRPr sz="2000"/>
            </a:lvl4pPr>
            <a:lvl5pPr marL="1828647" indent="0">
              <a:buNone/>
              <a:defRPr sz="2000"/>
            </a:lvl5pPr>
            <a:lvl6pPr marL="2285809" indent="0">
              <a:buNone/>
              <a:defRPr sz="2000"/>
            </a:lvl6pPr>
            <a:lvl7pPr marL="2742970" indent="0">
              <a:buNone/>
              <a:defRPr sz="2000"/>
            </a:lvl7pPr>
            <a:lvl8pPr marL="3200130" indent="0">
              <a:buNone/>
              <a:defRPr sz="2000"/>
            </a:lvl8pPr>
            <a:lvl9pPr marL="3657294"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81452BB6-BCF2-4A67-8B01-23FBE0CD3569}" type="datetime1">
              <a:rPr lang="ja-JP" altLang="en-US" smtClean="0"/>
              <a:t>2019/10/24</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29959786-4FAC-4027-AD1B-1FF62043121E}" type="slidenum">
              <a:rPr lang="en-US" altLang="ja-JP" smtClean="0"/>
              <a:pPr>
                <a:defRPr/>
              </a:pPr>
              <a:t>‹#›</a:t>
            </a:fld>
            <a:endParaRPr lang="en-US" altLang="ja-JP"/>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6DCCFF-7E07-4593-8FAA-469D1BD1DF6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261259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F43CDBE-F085-4B36-B702-864C17AABB8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92444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F8AA0C-FFE6-47CB-97CA-3CEBFDF7E81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300263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19CBE1D-4499-420D-927B-46C7DC6D9E4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90499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E864C04-756A-4CB7-A0FC-9D490F42828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43872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53DAAEE-1945-432A-9C82-D2C019B413A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37154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78DCBE8-924D-451D-9AAF-A9279A74235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98829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063FB6-E9D2-402B-9BFC-BDE1F39DF07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59527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0EF792-9B99-4DD4-B34E-FBE0F1C914B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11386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A9E85D-8CCA-4997-B6F4-4332E1E5467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551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CD910191-D98F-45E4-8C08-7F84FE16DBA3}"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7FACE429-CF6A-4095-91F8-020E60CBCBE1}" type="slidenum">
              <a:rPr lang="en-US" altLang="ja-JP" smtClean="0"/>
              <a:pPr>
                <a:defRPr/>
              </a:pPr>
              <a:t>‹#›</a:t>
            </a:fld>
            <a:endParaRPr lang="en-US" altLang="ja-JP"/>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47C6EB-C6B5-4BC6-AFF9-605400194E9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3810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1247BC-439A-49D7-8F24-18205FA3F14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2A54EA4-3021-43AF-AFDF-7F6AF5E37F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83157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A203C9-AD09-4B05-9B4B-FF5B711CB06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7764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4E68DC-2E9A-4E69-B964-2A4F62E159E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87050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8C7886-2620-4BB3-B0C6-F60366260BF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45926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6E30E5F-2AC9-45F1-9399-EF5F52753C9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7233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DE689CF-875A-4755-AC97-4F7450D6FA0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15348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DA7361E-C47A-43A5-AD61-305DBA5C9B6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28355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4E99213-840B-4175-A9B6-BE1887C36ED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68541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6E8FE36-1EF6-48D0-AE84-C7F1BFAA0FE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6159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1"/>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80" y="274641"/>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EB9A87B5-438B-4890-9420-AC78EF255F76}"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8357AE07-023F-417E-8568-3F885A456746}" type="slidenum">
              <a:rPr lang="en-US" altLang="ja-JP" smtClean="0"/>
              <a:pPr>
                <a:defRPr/>
              </a:pPr>
              <a:t>‹#›</a:t>
            </a:fld>
            <a:endParaRPr lang="en-US" altLang="ja-JP"/>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A6B978-FADB-4C02-9016-DE905E00CAA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66015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59ED5A-ADAC-4227-840D-B8F6E1C1FCE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0895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CCF992-2FA7-4D18-8AD6-D2D9C6DC278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9693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47ACFA1-ED58-40A2-87BE-FE89D21D0BF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038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B76B59-CCCF-49CD-A67A-7300E61CBDB3}"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1820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E318118-96B2-45E7-8E04-20EC257F402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1592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581552F-D33E-431B-9780-D7FF53FEAA4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6771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98FA31-A2EB-4E33-AEDD-A8335AADDA2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8404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8F55659-D394-4810-BAA0-933BB5469DE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4724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A10DB4-AF8D-48E9-9CAA-C5D0CD2E7BC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715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163" indent="0">
              <a:buNone/>
              <a:defRPr sz="1801">
                <a:solidFill>
                  <a:schemeClr val="tx1">
                    <a:tint val="75000"/>
                  </a:schemeClr>
                </a:solidFill>
              </a:defRPr>
            </a:lvl2pPr>
            <a:lvl3pPr marL="914324" indent="0">
              <a:buNone/>
              <a:defRPr sz="1600">
                <a:solidFill>
                  <a:schemeClr val="tx1">
                    <a:tint val="75000"/>
                  </a:schemeClr>
                </a:solidFill>
              </a:defRPr>
            </a:lvl3pPr>
            <a:lvl4pPr marL="1371487" indent="0">
              <a:buNone/>
              <a:defRPr sz="1400">
                <a:solidFill>
                  <a:schemeClr val="tx1">
                    <a:tint val="75000"/>
                  </a:schemeClr>
                </a:solidFill>
              </a:defRPr>
            </a:lvl4pPr>
            <a:lvl5pPr marL="1828647" indent="0">
              <a:buNone/>
              <a:defRPr sz="1400">
                <a:solidFill>
                  <a:schemeClr val="tx1">
                    <a:tint val="75000"/>
                  </a:schemeClr>
                </a:solidFill>
              </a:defRPr>
            </a:lvl5pPr>
            <a:lvl6pPr marL="2285809" indent="0">
              <a:buNone/>
              <a:defRPr sz="1400">
                <a:solidFill>
                  <a:schemeClr val="tx1">
                    <a:tint val="75000"/>
                  </a:schemeClr>
                </a:solidFill>
              </a:defRPr>
            </a:lvl6pPr>
            <a:lvl7pPr marL="2742970" indent="0">
              <a:buNone/>
              <a:defRPr sz="1400">
                <a:solidFill>
                  <a:schemeClr val="tx1">
                    <a:tint val="75000"/>
                  </a:schemeClr>
                </a:solidFill>
              </a:defRPr>
            </a:lvl7pPr>
            <a:lvl8pPr marL="3200130" indent="0">
              <a:buNone/>
              <a:defRPr sz="1400">
                <a:solidFill>
                  <a:schemeClr val="tx1">
                    <a:tint val="75000"/>
                  </a:schemeClr>
                </a:solidFill>
              </a:defRPr>
            </a:lvl8pPr>
            <a:lvl9pPr marL="365729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AE30BB4D-9D82-483E-806C-B2BCB2043C37}" type="datetime1">
              <a:rPr lang="ja-JP" altLang="en-US" smtClean="0"/>
              <a:t>2019/10/24</a:t>
            </a:fld>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3AEE9BEE-295D-4308-9E56-782ACE3A79BA}" type="slidenum">
              <a:rPr lang="en-US" altLang="ja-JP" smtClean="0"/>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74C421-9D6D-4F84-A572-39DBCA280CF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282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69F383-4534-46B2-8AD4-64081C70C9F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3014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EF93EA-79C2-4E36-AB93-0309E385E71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6290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3D8B55-679D-40BC-A012-59B9694000D5}"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6000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B68C7D9A-F611-4879-9A9F-3F93E9EF9F4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66AF8A1C-A577-4F16-9689-B88232F61F42}"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1795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FA0EC25C-9D53-4203-A9AA-7CF44748F7B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85A59539-5A4D-4028-AEF7-1F118EF509E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39727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E4E335D9-EF0A-4AC3-BCC3-E0907428A62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FBE1A46D-D195-4B90-A2B5-48348686F3F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14749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67EF84A5-72AD-40C3-B9C0-696A42A36DD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6955CD9-D3B0-4CA3-81EF-535A0579AB0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77564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6D59C03E-5F98-4BEE-8E82-B8C8D50CF59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06305EC1-D3B1-4EB6-AC2D-90134CE394A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0439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D3450EF6-A283-4C52-9D0B-A4A240B4B00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CF6B622E-D6D1-429B-A145-7134ABF297DF}"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523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7" y="1600206"/>
            <a:ext cx="4746625" cy="4525963"/>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2" y="1600206"/>
            <a:ext cx="4746625" cy="4525963"/>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61C84F2E-FBC0-48FC-BD78-2DE6E5034A5A}" type="datetime1">
              <a:rPr lang="ja-JP" altLang="en-US" smtClean="0"/>
              <a:t>2019/10/24</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B65B6F1E-B9DF-4196-ACEC-16AAA5895139}" type="slidenum">
              <a:rPr lang="en-US" altLang="ja-JP" smtClean="0"/>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4550555C-3225-4134-86A1-EC48049390E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2E385DD2-30A6-4AE0-B4FC-8F2FA10009C0}"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54761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1DFC9D0A-75F7-49F7-8F74-60C73318A83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243F3F8A-EE1B-4F1D-8432-05BEB050442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82448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93FD86C7-4859-479A-9271-39CC346C1BA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3F24757D-0381-4BE2-A3B3-BFB3B772733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06141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74279F12-CC16-4938-B282-296B0683F65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D2888F07-2742-412C-98A0-A20D5D808F49}"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41232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6AB5A88B-1343-428E-B71D-5CB3E7531443}"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92671B2-D160-4274-8E6A-E37F84085DC2}"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68565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8" y="213109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49238" indent="0" algn="ctr">
              <a:buNone/>
              <a:defRPr>
                <a:solidFill>
                  <a:schemeClr val="tx1">
                    <a:tint val="75000"/>
                  </a:schemeClr>
                </a:solidFill>
              </a:defRPr>
            </a:lvl2pPr>
            <a:lvl3pPr marL="898476" indent="0" algn="ctr">
              <a:buNone/>
              <a:defRPr>
                <a:solidFill>
                  <a:schemeClr val="tx1">
                    <a:tint val="75000"/>
                  </a:schemeClr>
                </a:solidFill>
              </a:defRPr>
            </a:lvl3pPr>
            <a:lvl4pPr marL="1347714" indent="0" algn="ctr">
              <a:buNone/>
              <a:defRPr>
                <a:solidFill>
                  <a:schemeClr val="tx1">
                    <a:tint val="75000"/>
                  </a:schemeClr>
                </a:solidFill>
              </a:defRPr>
            </a:lvl4pPr>
            <a:lvl5pPr marL="1796952" indent="0" algn="ctr">
              <a:buNone/>
              <a:defRPr>
                <a:solidFill>
                  <a:schemeClr val="tx1">
                    <a:tint val="75000"/>
                  </a:schemeClr>
                </a:solidFill>
              </a:defRPr>
            </a:lvl5pPr>
            <a:lvl6pPr marL="2246190" indent="0" algn="ctr">
              <a:buNone/>
              <a:defRPr>
                <a:solidFill>
                  <a:schemeClr val="tx1">
                    <a:tint val="75000"/>
                  </a:schemeClr>
                </a:solidFill>
              </a:defRPr>
            </a:lvl6pPr>
            <a:lvl7pPr marL="2695427" indent="0" algn="ctr">
              <a:buNone/>
              <a:defRPr>
                <a:solidFill>
                  <a:schemeClr val="tx1">
                    <a:tint val="75000"/>
                  </a:schemeClr>
                </a:solidFill>
              </a:defRPr>
            </a:lvl7pPr>
            <a:lvl8pPr marL="3144666" indent="0" algn="ctr">
              <a:buNone/>
              <a:defRPr>
                <a:solidFill>
                  <a:schemeClr val="tx1">
                    <a:tint val="75000"/>
                  </a:schemeClr>
                </a:solidFill>
              </a:defRPr>
            </a:lvl8pPr>
            <a:lvl9pPr marL="3593904"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41CB4BD-A09D-4B9F-9989-7C9F2F3584A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573644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653EB0F-0419-4166-8202-FD6A5CBDAD63}"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098122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48" y="4407572"/>
            <a:ext cx="8420101" cy="1362075"/>
          </a:xfrm>
        </p:spPr>
        <p:txBody>
          <a:bodyPr anchor="t"/>
          <a:lstStyle>
            <a:lvl1pPr algn="l">
              <a:defRPr sz="3931"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48" y="2906741"/>
            <a:ext cx="8420101" cy="1500187"/>
          </a:xfrm>
        </p:spPr>
        <p:txBody>
          <a:bodyPr anchor="b"/>
          <a:lstStyle>
            <a:lvl1pPr marL="0" indent="0">
              <a:buNone/>
              <a:defRPr sz="1965">
                <a:solidFill>
                  <a:schemeClr val="tx1">
                    <a:tint val="75000"/>
                  </a:schemeClr>
                </a:solidFill>
              </a:defRPr>
            </a:lvl1pPr>
            <a:lvl2pPr marL="449238" indent="0">
              <a:buNone/>
              <a:defRPr sz="1769">
                <a:solidFill>
                  <a:schemeClr val="tx1">
                    <a:tint val="75000"/>
                  </a:schemeClr>
                </a:solidFill>
              </a:defRPr>
            </a:lvl2pPr>
            <a:lvl3pPr marL="898476" indent="0">
              <a:buNone/>
              <a:defRPr sz="1572">
                <a:solidFill>
                  <a:schemeClr val="tx1">
                    <a:tint val="75000"/>
                  </a:schemeClr>
                </a:solidFill>
              </a:defRPr>
            </a:lvl3pPr>
            <a:lvl4pPr marL="1347714" indent="0">
              <a:buNone/>
              <a:defRPr sz="1376">
                <a:solidFill>
                  <a:schemeClr val="tx1">
                    <a:tint val="75000"/>
                  </a:schemeClr>
                </a:solidFill>
              </a:defRPr>
            </a:lvl4pPr>
            <a:lvl5pPr marL="1796952" indent="0">
              <a:buNone/>
              <a:defRPr sz="1376">
                <a:solidFill>
                  <a:schemeClr val="tx1">
                    <a:tint val="75000"/>
                  </a:schemeClr>
                </a:solidFill>
              </a:defRPr>
            </a:lvl5pPr>
            <a:lvl6pPr marL="2246190" indent="0">
              <a:buNone/>
              <a:defRPr sz="1376">
                <a:solidFill>
                  <a:schemeClr val="tx1">
                    <a:tint val="75000"/>
                  </a:schemeClr>
                </a:solidFill>
              </a:defRPr>
            </a:lvl6pPr>
            <a:lvl7pPr marL="2695427" indent="0">
              <a:buNone/>
              <a:defRPr sz="1376">
                <a:solidFill>
                  <a:schemeClr val="tx1">
                    <a:tint val="75000"/>
                  </a:schemeClr>
                </a:solidFill>
              </a:defRPr>
            </a:lvl7pPr>
            <a:lvl8pPr marL="3144666" indent="0">
              <a:buNone/>
              <a:defRPr sz="1376">
                <a:solidFill>
                  <a:schemeClr val="tx1">
                    <a:tint val="75000"/>
                  </a:schemeClr>
                </a:solidFill>
              </a:defRPr>
            </a:lvl8pPr>
            <a:lvl9pPr marL="3593904" indent="0">
              <a:buNone/>
              <a:defRPr sz="1376">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8B044E8-F7DC-4A07-9A18-5DF295CC543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422367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73" y="1600225"/>
            <a:ext cx="4381500" cy="4525963"/>
          </a:xfrm>
        </p:spPr>
        <p:txBody>
          <a:bodyPr/>
          <a:lstStyle>
            <a:lvl1pPr>
              <a:defRPr sz="2752"/>
            </a:lvl1pPr>
            <a:lvl2pPr>
              <a:defRPr sz="2358"/>
            </a:lvl2pPr>
            <a:lvl3pPr>
              <a:defRPr sz="1965"/>
            </a:lvl3pPr>
            <a:lvl4pPr>
              <a:defRPr sz="1769"/>
            </a:lvl4pPr>
            <a:lvl5pPr>
              <a:defRPr sz="1769"/>
            </a:lvl5pPr>
            <a:lvl6pPr>
              <a:defRPr sz="1769"/>
            </a:lvl6pPr>
            <a:lvl7pPr>
              <a:defRPr sz="1769"/>
            </a:lvl7pPr>
            <a:lvl8pPr>
              <a:defRPr sz="1769"/>
            </a:lvl8pPr>
            <a:lvl9pPr>
              <a:defRPr sz="176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70" y="1600225"/>
            <a:ext cx="4381500" cy="4525963"/>
          </a:xfrm>
        </p:spPr>
        <p:txBody>
          <a:bodyPr/>
          <a:lstStyle>
            <a:lvl1pPr>
              <a:defRPr sz="2752"/>
            </a:lvl1pPr>
            <a:lvl2pPr>
              <a:defRPr sz="2358"/>
            </a:lvl2pPr>
            <a:lvl3pPr>
              <a:defRPr sz="1965"/>
            </a:lvl3pPr>
            <a:lvl4pPr>
              <a:defRPr sz="1769"/>
            </a:lvl4pPr>
            <a:lvl5pPr>
              <a:defRPr sz="1769"/>
            </a:lvl5pPr>
            <a:lvl6pPr>
              <a:defRPr sz="1769"/>
            </a:lvl6pPr>
            <a:lvl7pPr>
              <a:defRPr sz="1769"/>
            </a:lvl7pPr>
            <a:lvl8pPr>
              <a:defRPr sz="1769"/>
            </a:lvl8pPr>
            <a:lvl9pPr>
              <a:defRPr sz="176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128AC36-69D2-4A37-8957-F32B05FECE6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980658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358" b="1"/>
            </a:lvl1pPr>
            <a:lvl2pPr marL="449238" indent="0">
              <a:buNone/>
              <a:defRPr sz="1965" b="1"/>
            </a:lvl2pPr>
            <a:lvl3pPr marL="898476" indent="0">
              <a:buNone/>
              <a:defRPr sz="1769" b="1"/>
            </a:lvl3pPr>
            <a:lvl4pPr marL="1347714" indent="0">
              <a:buNone/>
              <a:defRPr sz="1572" b="1"/>
            </a:lvl4pPr>
            <a:lvl5pPr marL="1796952" indent="0">
              <a:buNone/>
              <a:defRPr sz="1572" b="1"/>
            </a:lvl5pPr>
            <a:lvl6pPr marL="2246190" indent="0">
              <a:buNone/>
              <a:defRPr sz="1572" b="1"/>
            </a:lvl6pPr>
            <a:lvl7pPr marL="2695427" indent="0">
              <a:buNone/>
              <a:defRPr sz="1572" b="1"/>
            </a:lvl7pPr>
            <a:lvl8pPr marL="3144666" indent="0">
              <a:buNone/>
              <a:defRPr sz="1572" b="1"/>
            </a:lvl8pPr>
            <a:lvl9pPr marL="3593904" indent="0">
              <a:buNone/>
              <a:defRPr sz="15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358"/>
            </a:lvl1pPr>
            <a:lvl2pPr>
              <a:defRPr sz="1965"/>
            </a:lvl2pPr>
            <a:lvl3pPr>
              <a:defRPr sz="1769"/>
            </a:lvl3pPr>
            <a:lvl4pPr>
              <a:defRPr sz="1572"/>
            </a:lvl4pPr>
            <a:lvl5pPr>
              <a:defRPr sz="1572"/>
            </a:lvl5pPr>
            <a:lvl6pPr>
              <a:defRPr sz="1572"/>
            </a:lvl6pPr>
            <a:lvl7pPr>
              <a:defRPr sz="1572"/>
            </a:lvl7pPr>
            <a:lvl8pPr>
              <a:defRPr sz="1572"/>
            </a:lvl8pPr>
            <a:lvl9pPr>
              <a:defRPr sz="15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713" y="1535113"/>
            <a:ext cx="4378325" cy="639762"/>
          </a:xfrm>
        </p:spPr>
        <p:txBody>
          <a:bodyPr anchor="b"/>
          <a:lstStyle>
            <a:lvl1pPr marL="0" indent="0">
              <a:buNone/>
              <a:defRPr sz="2358" b="1"/>
            </a:lvl1pPr>
            <a:lvl2pPr marL="449238" indent="0">
              <a:buNone/>
              <a:defRPr sz="1965" b="1"/>
            </a:lvl2pPr>
            <a:lvl3pPr marL="898476" indent="0">
              <a:buNone/>
              <a:defRPr sz="1769" b="1"/>
            </a:lvl3pPr>
            <a:lvl4pPr marL="1347714" indent="0">
              <a:buNone/>
              <a:defRPr sz="1572" b="1"/>
            </a:lvl4pPr>
            <a:lvl5pPr marL="1796952" indent="0">
              <a:buNone/>
              <a:defRPr sz="1572" b="1"/>
            </a:lvl5pPr>
            <a:lvl6pPr marL="2246190" indent="0">
              <a:buNone/>
              <a:defRPr sz="1572" b="1"/>
            </a:lvl6pPr>
            <a:lvl7pPr marL="2695427" indent="0">
              <a:buNone/>
              <a:defRPr sz="1572" b="1"/>
            </a:lvl7pPr>
            <a:lvl8pPr marL="3144666" indent="0">
              <a:buNone/>
              <a:defRPr sz="1572" b="1"/>
            </a:lvl8pPr>
            <a:lvl9pPr marL="3593904" indent="0">
              <a:buNone/>
              <a:defRPr sz="15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713" y="2174878"/>
            <a:ext cx="4378325" cy="3951288"/>
          </a:xfrm>
        </p:spPr>
        <p:txBody>
          <a:bodyPr/>
          <a:lstStyle>
            <a:lvl1pPr>
              <a:defRPr sz="2358"/>
            </a:lvl1pPr>
            <a:lvl2pPr>
              <a:defRPr sz="1965"/>
            </a:lvl2pPr>
            <a:lvl3pPr>
              <a:defRPr sz="1769"/>
            </a:lvl3pPr>
            <a:lvl4pPr>
              <a:defRPr sz="1572"/>
            </a:lvl4pPr>
            <a:lvl5pPr>
              <a:defRPr sz="1572"/>
            </a:lvl5pPr>
            <a:lvl6pPr>
              <a:defRPr sz="1572"/>
            </a:lvl6pPr>
            <a:lvl7pPr>
              <a:defRPr sz="1572"/>
            </a:lvl7pPr>
            <a:lvl8pPr>
              <a:defRPr sz="1572"/>
            </a:lvl8pPr>
            <a:lvl9pPr>
              <a:defRPr sz="15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4464AE7-9AAA-4BF4-86AD-D8BFB942AA7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15335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1" cy="639762"/>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1" cy="3951288"/>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ED441660-09F9-4EB4-B943-F3AC748DBC57}" type="datetime1">
              <a:rPr lang="ja-JP" altLang="en-US" smtClean="0"/>
              <a:t>2019/10/24</a:t>
            </a:fld>
            <a:endParaRPr lang="en-US" altLang="ja-JP"/>
          </a:p>
        </p:txBody>
      </p:sp>
      <p:sp>
        <p:nvSpPr>
          <p:cNvPr id="8" name="フッター プレースホルダ 7"/>
          <p:cNvSpPr>
            <a:spLocks noGrp="1"/>
          </p:cNvSpPr>
          <p:nvPr>
            <p:ph type="ftr" sz="quarter" idx="11"/>
          </p:nvPr>
        </p:nvSpPr>
        <p:spPr/>
        <p:txBody>
          <a:bodyPr/>
          <a:lstStyle/>
          <a:p>
            <a:pPr>
              <a:defRPr/>
            </a:pPr>
            <a:endParaRPr lang="en-US" altLang="ja-JP"/>
          </a:p>
        </p:txBody>
      </p:sp>
      <p:sp>
        <p:nvSpPr>
          <p:cNvPr id="9" name="スライド番号プレースホルダ 8"/>
          <p:cNvSpPr>
            <a:spLocks noGrp="1"/>
          </p:cNvSpPr>
          <p:nvPr>
            <p:ph type="sldNum" sz="quarter" idx="12"/>
          </p:nvPr>
        </p:nvSpPr>
        <p:spPr/>
        <p:txBody>
          <a:bodyPr/>
          <a:lstStyle/>
          <a:p>
            <a:pPr>
              <a:defRPr/>
            </a:pPr>
            <a:fld id="{2152A923-8549-4046-B314-2E41CA9C49D4}" type="slidenum">
              <a:rPr lang="en-US" altLang="ja-JP" smtClean="0"/>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2B6D1D3-B81E-4B2F-BB50-B46744D01A9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869366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34637E3-EF34-467D-922E-F936198499E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737698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63" y="273051"/>
            <a:ext cx="3259138" cy="1162050"/>
          </a:xfrm>
        </p:spPr>
        <p:txBody>
          <a:bodyPr anchor="b"/>
          <a:lstStyle>
            <a:lvl1pPr algn="l">
              <a:defRPr sz="1965"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24" y="273083"/>
            <a:ext cx="5537202" cy="5853113"/>
          </a:xfrm>
        </p:spPr>
        <p:txBody>
          <a:bodyPr/>
          <a:lstStyle>
            <a:lvl1pPr>
              <a:defRPr sz="3145"/>
            </a:lvl1pPr>
            <a:lvl2pPr>
              <a:defRPr sz="2752"/>
            </a:lvl2pPr>
            <a:lvl3pPr>
              <a:defRPr sz="2358"/>
            </a:lvl3pPr>
            <a:lvl4pPr>
              <a:defRPr sz="1965"/>
            </a:lvl4pPr>
            <a:lvl5pPr>
              <a:defRPr sz="1965"/>
            </a:lvl5pPr>
            <a:lvl6pPr>
              <a:defRPr sz="1965"/>
            </a:lvl6pPr>
            <a:lvl7pPr>
              <a:defRPr sz="1965"/>
            </a:lvl7pPr>
            <a:lvl8pPr>
              <a:defRPr sz="1965"/>
            </a:lvl8pPr>
            <a:lvl9pPr>
              <a:defRPr sz="1965"/>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463" y="1435122"/>
            <a:ext cx="3259138" cy="4691063"/>
          </a:xfrm>
        </p:spPr>
        <p:txBody>
          <a:bodyPr/>
          <a:lstStyle>
            <a:lvl1pPr marL="0" indent="0">
              <a:buNone/>
              <a:defRPr sz="1376"/>
            </a:lvl1pPr>
            <a:lvl2pPr marL="449238" indent="0">
              <a:buNone/>
              <a:defRPr sz="1179"/>
            </a:lvl2pPr>
            <a:lvl3pPr marL="898476" indent="0">
              <a:buNone/>
              <a:defRPr sz="983"/>
            </a:lvl3pPr>
            <a:lvl4pPr marL="1347714" indent="0">
              <a:buNone/>
              <a:defRPr sz="884"/>
            </a:lvl4pPr>
            <a:lvl5pPr marL="1796952" indent="0">
              <a:buNone/>
              <a:defRPr sz="884"/>
            </a:lvl5pPr>
            <a:lvl6pPr marL="2246190" indent="0">
              <a:buNone/>
              <a:defRPr sz="884"/>
            </a:lvl6pPr>
            <a:lvl7pPr marL="2695427" indent="0">
              <a:buNone/>
              <a:defRPr sz="884"/>
            </a:lvl7pPr>
            <a:lvl8pPr marL="3144666" indent="0">
              <a:buNone/>
              <a:defRPr sz="884"/>
            </a:lvl8pPr>
            <a:lvl9pPr marL="3593904" indent="0">
              <a:buNone/>
              <a:defRPr sz="884"/>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8D94D91-E75B-487D-BC90-F663E902E58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012131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31" y="4800605"/>
            <a:ext cx="5943600" cy="566738"/>
          </a:xfrm>
        </p:spPr>
        <p:txBody>
          <a:bodyPr anchor="b"/>
          <a:lstStyle>
            <a:lvl1pPr algn="l">
              <a:defRPr sz="1965"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31" y="612775"/>
            <a:ext cx="5943600" cy="4114800"/>
          </a:xfrm>
        </p:spPr>
        <p:txBody>
          <a:bodyPr rtlCol="0">
            <a:normAutofit/>
          </a:bodyPr>
          <a:lstStyle>
            <a:lvl1pPr marL="0" indent="0">
              <a:buNone/>
              <a:defRPr sz="3145"/>
            </a:lvl1pPr>
            <a:lvl2pPr marL="449238" indent="0">
              <a:buNone/>
              <a:defRPr sz="2752"/>
            </a:lvl2pPr>
            <a:lvl3pPr marL="898476" indent="0">
              <a:buNone/>
              <a:defRPr sz="2358"/>
            </a:lvl3pPr>
            <a:lvl4pPr marL="1347714" indent="0">
              <a:buNone/>
              <a:defRPr sz="1965"/>
            </a:lvl4pPr>
            <a:lvl5pPr marL="1796952" indent="0">
              <a:buNone/>
              <a:defRPr sz="1965"/>
            </a:lvl5pPr>
            <a:lvl6pPr marL="2246190" indent="0">
              <a:buNone/>
              <a:defRPr sz="1965"/>
            </a:lvl6pPr>
            <a:lvl7pPr marL="2695427" indent="0">
              <a:buNone/>
              <a:defRPr sz="1965"/>
            </a:lvl7pPr>
            <a:lvl8pPr marL="3144666" indent="0">
              <a:buNone/>
              <a:defRPr sz="1965"/>
            </a:lvl8pPr>
            <a:lvl9pPr marL="3593904" indent="0">
              <a:buNone/>
              <a:defRPr sz="1965"/>
            </a:lvl9pPr>
          </a:lstStyle>
          <a:p>
            <a:pPr lvl="0"/>
            <a:endParaRPr lang="ja-JP" altLang="en-US" noProof="0"/>
          </a:p>
        </p:txBody>
      </p:sp>
      <p:sp>
        <p:nvSpPr>
          <p:cNvPr id="4" name="テキスト プレースホルダ 3"/>
          <p:cNvSpPr>
            <a:spLocks noGrp="1"/>
          </p:cNvSpPr>
          <p:nvPr>
            <p:ph type="body" sz="half" idx="2"/>
          </p:nvPr>
        </p:nvSpPr>
        <p:spPr>
          <a:xfrm>
            <a:off x="1941631" y="5367339"/>
            <a:ext cx="5943600" cy="804862"/>
          </a:xfrm>
        </p:spPr>
        <p:txBody>
          <a:bodyPr/>
          <a:lstStyle>
            <a:lvl1pPr marL="0" indent="0">
              <a:buNone/>
              <a:defRPr sz="1376"/>
            </a:lvl1pPr>
            <a:lvl2pPr marL="449238" indent="0">
              <a:buNone/>
              <a:defRPr sz="1179"/>
            </a:lvl2pPr>
            <a:lvl3pPr marL="898476" indent="0">
              <a:buNone/>
              <a:defRPr sz="983"/>
            </a:lvl3pPr>
            <a:lvl4pPr marL="1347714" indent="0">
              <a:buNone/>
              <a:defRPr sz="884"/>
            </a:lvl4pPr>
            <a:lvl5pPr marL="1796952" indent="0">
              <a:buNone/>
              <a:defRPr sz="884"/>
            </a:lvl5pPr>
            <a:lvl6pPr marL="2246190" indent="0">
              <a:buNone/>
              <a:defRPr sz="884"/>
            </a:lvl6pPr>
            <a:lvl7pPr marL="2695427" indent="0">
              <a:buNone/>
              <a:defRPr sz="884"/>
            </a:lvl7pPr>
            <a:lvl8pPr marL="3144666" indent="0">
              <a:buNone/>
              <a:defRPr sz="884"/>
            </a:lvl8pPr>
            <a:lvl9pPr marL="3593904" indent="0">
              <a:buNone/>
              <a:defRPr sz="884"/>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CD1EF83-9BB6-42A5-8D79-A3C6238A207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524967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9B8C41A-7911-4A13-8E27-040A3E12A38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85008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33" y="27466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98" y="27466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819F870-01D4-46C0-AAB6-7401BDB497A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0072300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93FFCA4-1DFC-40EF-A6E1-A0743896640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456010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78" y="609600"/>
            <a:ext cx="8420101"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sz="1376" dirty="0">
                <a:solidFill>
                  <a:srgbClr val="000000"/>
                </a:solidFill>
                <a:latin typeface="Times New Roman" charset="0"/>
              </a:defRPr>
            </a:lvl1pPr>
          </a:lstStyle>
          <a:p>
            <a:pPr>
              <a:defRPr/>
            </a:pPr>
            <a:fld id="{A4F9C060-5E53-451B-8E46-2B6F4018A415}" type="datetime1">
              <a:rPr lang="ja-JP" altLang="en-US" smtClean="0"/>
              <a:t>2019/10/24</a:t>
            </a:fld>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376"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179">
                <a:solidFill>
                  <a:schemeClr val="tx1"/>
                </a:solidFill>
                <a:latin typeface="ＭＳ Ｐゴシック"/>
              </a:defRPr>
            </a:lvl1pPr>
          </a:lstStyle>
          <a:p>
            <a:pPr>
              <a:defRPr/>
            </a:pPr>
            <a:fld id="{ACB748A7-5FAB-4F13-8F2A-20487A5D7F1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506788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00786F6-0EAB-4C5B-91E3-EDCD30CD93C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947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68EB15-C208-488C-B93B-7464B2D78A7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5A14D588-C9DC-40E9-AE7B-3D54F13B634C}" type="datetime1">
              <a:rPr lang="ja-JP" altLang="en-US" smtClean="0"/>
              <a:t>2019/10/24</a:t>
            </a:fld>
            <a:endParaRPr lang="en-US" altLang="ja-JP"/>
          </a:p>
        </p:txBody>
      </p:sp>
      <p:sp>
        <p:nvSpPr>
          <p:cNvPr id="4" name="フッター プレースホルダ 3"/>
          <p:cNvSpPr>
            <a:spLocks noGrp="1"/>
          </p:cNvSpPr>
          <p:nvPr>
            <p:ph type="ftr" sz="quarter" idx="11"/>
          </p:nvPr>
        </p:nvSpPr>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p>
            <a:pPr>
              <a:defRPr/>
            </a:pPr>
            <a:fld id="{11BE0065-5178-4AB2-8CC4-07902E3F039B}" type="slidenum">
              <a:rPr lang="en-US" altLang="ja-JP" smtClean="0"/>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F04EAF-D434-47DB-9AA7-9614EE479BDA}"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49673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A5AB8E1-AA50-46D9-8680-6A870F2922D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2740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369940-E656-480C-9174-216B0645D0A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834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5EB1E1-47FA-4D5F-AF2B-AAAD4C5C1AF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527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8E0E841-1BF9-43B2-AAA1-45FCA5CD20D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9746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7F3542-2916-4C28-BEE0-5E220FB5CFB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44831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666907-62FE-4B0F-8B05-9996096E4564}"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6850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CB893C-2648-4EC8-810D-54BCDCFA8AF0}"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9158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E5BE3BA-0E92-4E0A-B8E5-62FD7FDF546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5817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9CEFE47-DE73-4B13-B700-0DB991E13F1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564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33E66BCF-71FE-4964-AE78-55151C03D12B}" type="datetime1">
              <a:rPr lang="ja-JP" altLang="en-US" smtClean="0"/>
              <a:t>2019/10/24</a:t>
            </a:fld>
            <a:endParaRPr lang="en-US" altLang="ja-JP"/>
          </a:p>
        </p:txBody>
      </p:sp>
      <p:sp>
        <p:nvSpPr>
          <p:cNvPr id="3" name="フッター プレースホルダ 2"/>
          <p:cNvSpPr>
            <a:spLocks noGrp="1"/>
          </p:cNvSpPr>
          <p:nvPr>
            <p:ph type="ftr" sz="quarter" idx="11"/>
          </p:nvPr>
        </p:nvSpPr>
        <p:spPr/>
        <p:txBody>
          <a:bodyPr/>
          <a:lstStyle/>
          <a:p>
            <a:pPr>
              <a:defRPr/>
            </a:pPr>
            <a:endParaRPr lang="en-US" altLang="ja-JP"/>
          </a:p>
        </p:txBody>
      </p:sp>
      <p:sp>
        <p:nvSpPr>
          <p:cNvPr id="4" name="スライド番号プレースホルダ 3"/>
          <p:cNvSpPr>
            <a:spLocks noGrp="1"/>
          </p:cNvSpPr>
          <p:nvPr>
            <p:ph type="sldNum" sz="quarter" idx="12"/>
          </p:nvPr>
        </p:nvSpPr>
        <p:spPr/>
        <p:txBody>
          <a:bodyPr/>
          <a:lstStyle/>
          <a:p>
            <a:pPr>
              <a:defRPr/>
            </a:pPr>
            <a:fld id="{062F2BD6-A3CF-46F2-99E4-EF223DD9C4D6}" type="slidenum">
              <a:rPr lang="en-US" altLang="ja-JP" smtClean="0"/>
              <a:pPr>
                <a:defRPr/>
              </a:pPr>
              <a:t>‹#›</a:t>
            </a:fld>
            <a:endParaRPr lang="en-US" altLang="ja-JP"/>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5EC503-7569-463B-A604-4AF375EC465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72260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A0C1D15-417F-407D-963E-9EA60963646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327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FE2DAB5-B3F8-4567-81C9-650FE625DAA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0556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13472B-175B-459A-A606-12893F81DE0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7490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72A7C5E-875D-4F0A-A08D-F738192ADCD2}"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5742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AF15AE-B993-4FC1-BF74-09E3C2A2DF3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3968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FA664F-F524-4E6E-BB7B-1FE23FFF47C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42872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674A4B-98C9-48D6-AA96-F628FBE013B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6176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29BBE12-AEB3-4B63-A2B4-85E73575C7DB}"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13896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FA6278-2941-48A7-A71D-020DED003D3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47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4"/>
            <a:ext cx="5537728" cy="5853113"/>
          </a:xfrm>
        </p:spPr>
        <p:txBody>
          <a:bodyPr/>
          <a:lstStyle>
            <a:lvl1pPr>
              <a:defRPr sz="3198"/>
            </a:lvl1pPr>
            <a:lvl2pPr>
              <a:defRPr sz="2799"/>
            </a:lvl2pPr>
            <a:lvl3pPr>
              <a:defRPr sz="2402"/>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9EDE1D57-3352-40C8-B539-B851C89D903F}" type="datetime1">
              <a:rPr lang="ja-JP" altLang="en-US" smtClean="0"/>
              <a:t>2019/10/24</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F0E49E2B-BFDC-43A0-A3BE-4CEB23989527}" type="slidenum">
              <a:rPr lang="en-US" altLang="ja-JP" smtClean="0"/>
              <a:pPr>
                <a:defRPr/>
              </a:pPr>
              <a:t>‹#›</a:t>
            </a:fld>
            <a:endParaRPr lang="en-US" altLang="ja-JP"/>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894B3B9-7CD7-41D3-8B93-B97D7DFD7BF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83235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7F7C6E-A409-48F7-946A-7BB03C6F546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70787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B9F22EE-B87D-43EF-8F5B-64C36FB2394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2366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106338-EB63-473E-A59A-2888073704D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4076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55A1B-3FD0-427B-9B26-AF9300B00B3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0077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2514903-9772-477F-83AF-C0146AA170D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1873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C411359-735C-4473-821B-F72322BEB289}"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0325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E918AC-ED92-44D4-A1A3-3461CCD71EB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78252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C6724A-548D-423D-8076-52CA8338CC8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95574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ECC10E-CC7D-45F1-ABDB-7CF0B16B65ED}"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345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198"/>
            </a:lvl1pPr>
            <a:lvl2pPr marL="457163" indent="0">
              <a:buNone/>
              <a:defRPr sz="2799"/>
            </a:lvl2pPr>
            <a:lvl3pPr marL="914324" indent="0">
              <a:buNone/>
              <a:defRPr sz="2402"/>
            </a:lvl3pPr>
            <a:lvl4pPr marL="1371487" indent="0">
              <a:buNone/>
              <a:defRPr sz="2000"/>
            </a:lvl4pPr>
            <a:lvl5pPr marL="1828647" indent="0">
              <a:buNone/>
              <a:defRPr sz="2000"/>
            </a:lvl5pPr>
            <a:lvl6pPr marL="2285809" indent="0">
              <a:buNone/>
              <a:defRPr sz="2000"/>
            </a:lvl6pPr>
            <a:lvl7pPr marL="2742970" indent="0">
              <a:buNone/>
              <a:defRPr sz="2000"/>
            </a:lvl7pPr>
            <a:lvl8pPr marL="3200130" indent="0">
              <a:buNone/>
              <a:defRPr sz="2000"/>
            </a:lvl8pPr>
            <a:lvl9pPr marL="3657294"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F6032EE7-760B-483E-9E94-1D5A9AF52026}" type="datetime1">
              <a:rPr lang="ja-JP" altLang="en-US" smtClean="0"/>
              <a:t>2019/10/24</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29959786-4FAC-4027-AD1B-1FF62043121E}" type="slidenum">
              <a:rPr lang="en-US" altLang="ja-JP" smtClean="0"/>
              <a:pPr>
                <a:defRPr/>
              </a:pPr>
              <a:t>‹#›</a:t>
            </a:fld>
            <a:endParaRPr lang="en-US" altLang="ja-JP"/>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847071-E967-4352-9BBD-F658A07B8C2C}"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48343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834FE3-B90F-4D4C-ABFA-C74B93F77C0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63501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DAA7A7-DFF9-4179-9EDB-7207D851A087}"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05461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F7D2488-AAA5-4BCD-B5B2-5BA3AD9C190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4405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5DF3CE2-DC31-4DBC-A1D1-6D2ED209F82E}"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4764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D5E47D-F61F-437D-AA87-6D00F482CCD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3691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22163C1-D1E9-4C4F-9C45-FA689895EC1F}"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0873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A94727-1E50-4709-8D81-E3BB8AC00AA1}"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9546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2B5504D-20B5-4413-9A14-FC98884FE5E6}"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2803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3AE171-466E-4CD4-8029-F36037313978}" type="datetime1">
              <a:rPr lang="ja-JP" altLang="en-US" smtClean="0">
                <a:solidFill>
                  <a:prstClr val="black">
                    <a:tint val="75000"/>
                  </a:prstClr>
                </a:solidFill>
              </a:rPr>
              <a:t>2019/10/24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3A88B77-0A78-4450-9C65-0021B80CF6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391444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10.xml.rels>&#65279;<?xml version="1.0" encoding="utf-8" standalone="yes"?>
<Relationships xmlns="http://schemas.openxmlformats.org/package/2006/relationships">
  <Relationship Id="rId8" Type="http://schemas.openxmlformats.org/officeDocument/2006/relationships/slideLayout" Target="../slideLayouts/slideLayout109.xml" />
  <Relationship Id="rId3" Type="http://schemas.openxmlformats.org/officeDocument/2006/relationships/slideLayout" Target="../slideLayouts/slideLayout104.xml" />
  <Relationship Id="rId7" Type="http://schemas.openxmlformats.org/officeDocument/2006/relationships/slideLayout" Target="../slideLayouts/slideLayout108.xml" />
  <Relationship Id="rId12" Type="http://schemas.openxmlformats.org/officeDocument/2006/relationships/theme" Target="../theme/theme10.xml" />
  <Relationship Id="rId2" Type="http://schemas.openxmlformats.org/officeDocument/2006/relationships/slideLayout" Target="../slideLayouts/slideLayout103.xml" />
  <Relationship Id="rId1" Type="http://schemas.openxmlformats.org/officeDocument/2006/relationships/slideLayout" Target="../slideLayouts/slideLayout102.xml" />
  <Relationship Id="rId6" Type="http://schemas.openxmlformats.org/officeDocument/2006/relationships/slideLayout" Target="../slideLayouts/slideLayout107.xml" />
  <Relationship Id="rId11" Type="http://schemas.openxmlformats.org/officeDocument/2006/relationships/slideLayout" Target="../slideLayouts/slideLayout112.xml" />
  <Relationship Id="rId5" Type="http://schemas.openxmlformats.org/officeDocument/2006/relationships/slideLayout" Target="../slideLayouts/slideLayout106.xml" />
  <Relationship Id="rId10" Type="http://schemas.openxmlformats.org/officeDocument/2006/relationships/slideLayout" Target="../slideLayouts/slideLayout111.xml" />
  <Relationship Id="rId4" Type="http://schemas.openxmlformats.org/officeDocument/2006/relationships/slideLayout" Target="../slideLayouts/slideLayout105.xml" />
  <Relationship Id="rId9" Type="http://schemas.openxmlformats.org/officeDocument/2006/relationships/slideLayout" Target="../slideLayouts/slideLayout110.xml" />
</Relationships>
</file>

<file path=ppt/slideMasters/_rels/slideMaster11.xml.rels>&#65279;<?xml version="1.0" encoding="utf-8" standalone="yes"?>
<Relationships xmlns="http://schemas.openxmlformats.org/package/2006/relationships">
  <Relationship Id="rId8" Type="http://schemas.openxmlformats.org/officeDocument/2006/relationships/slideLayout" Target="../slideLayouts/slideLayout120.xml" />
  <Relationship Id="rId3" Type="http://schemas.openxmlformats.org/officeDocument/2006/relationships/slideLayout" Target="../slideLayouts/slideLayout115.xml" />
  <Relationship Id="rId7" Type="http://schemas.openxmlformats.org/officeDocument/2006/relationships/slideLayout" Target="../slideLayouts/slideLayout119.xml" />
  <Relationship Id="rId12" Type="http://schemas.openxmlformats.org/officeDocument/2006/relationships/theme" Target="../theme/theme11.xml" />
  <Relationship Id="rId2" Type="http://schemas.openxmlformats.org/officeDocument/2006/relationships/slideLayout" Target="../slideLayouts/slideLayout114.xml" />
  <Relationship Id="rId1" Type="http://schemas.openxmlformats.org/officeDocument/2006/relationships/slideLayout" Target="../slideLayouts/slideLayout113.xml" />
  <Relationship Id="rId6" Type="http://schemas.openxmlformats.org/officeDocument/2006/relationships/slideLayout" Target="../slideLayouts/slideLayout118.xml" />
  <Relationship Id="rId11" Type="http://schemas.openxmlformats.org/officeDocument/2006/relationships/slideLayout" Target="../slideLayouts/slideLayout123.xml" />
  <Relationship Id="rId5" Type="http://schemas.openxmlformats.org/officeDocument/2006/relationships/slideLayout" Target="../slideLayouts/slideLayout117.xml" />
  <Relationship Id="rId10" Type="http://schemas.openxmlformats.org/officeDocument/2006/relationships/slideLayout" Target="../slideLayouts/slideLayout122.xml" />
  <Relationship Id="rId4" Type="http://schemas.openxmlformats.org/officeDocument/2006/relationships/slideLayout" Target="../slideLayouts/slideLayout116.xml" />
  <Relationship Id="rId9" Type="http://schemas.openxmlformats.org/officeDocument/2006/relationships/slideLayout" Target="../slideLayouts/slideLayout121.xml" />
</Relationships>
</file>

<file path=ppt/slideMasters/_rels/slideMaster12.xml.rels>&#65279;<?xml version="1.0" encoding="utf-8" standalone="yes"?>
<Relationships xmlns="http://schemas.openxmlformats.org/package/2006/relationships">
  <Relationship Id="rId8" Type="http://schemas.openxmlformats.org/officeDocument/2006/relationships/slideLayout" Target="../slideLayouts/slideLayout131.xml" />
  <Relationship Id="rId3" Type="http://schemas.openxmlformats.org/officeDocument/2006/relationships/slideLayout" Target="../slideLayouts/slideLayout126.xml" />
  <Relationship Id="rId7" Type="http://schemas.openxmlformats.org/officeDocument/2006/relationships/slideLayout" Target="../slideLayouts/slideLayout130.xml" />
  <Relationship Id="rId12" Type="http://schemas.openxmlformats.org/officeDocument/2006/relationships/theme" Target="../theme/theme12.xml" />
  <Relationship Id="rId2" Type="http://schemas.openxmlformats.org/officeDocument/2006/relationships/slideLayout" Target="../slideLayouts/slideLayout125.xml" />
  <Relationship Id="rId1" Type="http://schemas.openxmlformats.org/officeDocument/2006/relationships/slideLayout" Target="../slideLayouts/slideLayout124.xml" />
  <Relationship Id="rId6" Type="http://schemas.openxmlformats.org/officeDocument/2006/relationships/slideLayout" Target="../slideLayouts/slideLayout129.xml" />
  <Relationship Id="rId11" Type="http://schemas.openxmlformats.org/officeDocument/2006/relationships/slideLayout" Target="../slideLayouts/slideLayout134.xml" />
  <Relationship Id="rId5" Type="http://schemas.openxmlformats.org/officeDocument/2006/relationships/slideLayout" Target="../slideLayouts/slideLayout128.xml" />
  <Relationship Id="rId10" Type="http://schemas.openxmlformats.org/officeDocument/2006/relationships/slideLayout" Target="../slideLayouts/slideLayout133.xml" />
  <Relationship Id="rId4" Type="http://schemas.openxmlformats.org/officeDocument/2006/relationships/slideLayout" Target="../slideLayouts/slideLayout127.xml" />
  <Relationship Id="rId9" Type="http://schemas.openxmlformats.org/officeDocument/2006/relationships/slideLayout" Target="../slideLayouts/slideLayout132.xml" />
</Relationships>
</file>

<file path=ppt/slideMasters/_rels/slideMaster13.xml.rels>&#65279;<?xml version="1.0" encoding="utf-8" standalone="yes"?>
<Relationships xmlns="http://schemas.openxmlformats.org/package/2006/relationships">
  <Relationship Id="rId8" Type="http://schemas.openxmlformats.org/officeDocument/2006/relationships/slideLayout" Target="../slideLayouts/slideLayout142.xml" />
  <Relationship Id="rId3" Type="http://schemas.openxmlformats.org/officeDocument/2006/relationships/slideLayout" Target="../slideLayouts/slideLayout137.xml" />
  <Relationship Id="rId7" Type="http://schemas.openxmlformats.org/officeDocument/2006/relationships/slideLayout" Target="../slideLayouts/slideLayout141.xml" />
  <Relationship Id="rId12" Type="http://schemas.openxmlformats.org/officeDocument/2006/relationships/theme" Target="../theme/theme13.xml" />
  <Relationship Id="rId2" Type="http://schemas.openxmlformats.org/officeDocument/2006/relationships/slideLayout" Target="../slideLayouts/slideLayout136.xml" />
  <Relationship Id="rId1" Type="http://schemas.openxmlformats.org/officeDocument/2006/relationships/slideLayout" Target="../slideLayouts/slideLayout135.xml" />
  <Relationship Id="rId6" Type="http://schemas.openxmlformats.org/officeDocument/2006/relationships/slideLayout" Target="../slideLayouts/slideLayout140.xml" />
  <Relationship Id="rId11" Type="http://schemas.openxmlformats.org/officeDocument/2006/relationships/slideLayout" Target="../slideLayouts/slideLayout145.xml" />
  <Relationship Id="rId5" Type="http://schemas.openxmlformats.org/officeDocument/2006/relationships/slideLayout" Target="../slideLayouts/slideLayout139.xml" />
  <Relationship Id="rId10" Type="http://schemas.openxmlformats.org/officeDocument/2006/relationships/slideLayout" Target="../slideLayouts/slideLayout144.xml" />
  <Relationship Id="rId4" Type="http://schemas.openxmlformats.org/officeDocument/2006/relationships/slideLayout" Target="../slideLayouts/slideLayout138.xml" />
  <Relationship Id="rId9" Type="http://schemas.openxmlformats.org/officeDocument/2006/relationships/slideLayout" Target="../slideLayouts/slideLayout143.xml" />
</Relationships>
</file>

<file path=ppt/slideMasters/_rels/slideMaster14.xml.rels>&#65279;<?xml version="1.0" encoding="utf-8" standalone="yes"?>
<Relationships xmlns="http://schemas.openxmlformats.org/package/2006/relationships">
  <Relationship Id="rId8" Type="http://schemas.openxmlformats.org/officeDocument/2006/relationships/slideLayout" Target="../slideLayouts/slideLayout153.xml" />
  <Relationship Id="rId3" Type="http://schemas.openxmlformats.org/officeDocument/2006/relationships/slideLayout" Target="../slideLayouts/slideLayout148.xml" />
  <Relationship Id="rId7" Type="http://schemas.openxmlformats.org/officeDocument/2006/relationships/slideLayout" Target="../slideLayouts/slideLayout152.xml" />
  <Relationship Id="rId12" Type="http://schemas.openxmlformats.org/officeDocument/2006/relationships/theme" Target="../theme/theme14.xml" />
  <Relationship Id="rId2" Type="http://schemas.openxmlformats.org/officeDocument/2006/relationships/slideLayout" Target="../slideLayouts/slideLayout147.xml" />
  <Relationship Id="rId1" Type="http://schemas.openxmlformats.org/officeDocument/2006/relationships/slideLayout" Target="../slideLayouts/slideLayout146.xml" />
  <Relationship Id="rId6" Type="http://schemas.openxmlformats.org/officeDocument/2006/relationships/slideLayout" Target="../slideLayouts/slideLayout151.xml" />
  <Relationship Id="rId11" Type="http://schemas.openxmlformats.org/officeDocument/2006/relationships/slideLayout" Target="../slideLayouts/slideLayout156.xml" />
  <Relationship Id="rId5" Type="http://schemas.openxmlformats.org/officeDocument/2006/relationships/slideLayout" Target="../slideLayouts/slideLayout150.xml" />
  <Relationship Id="rId10" Type="http://schemas.openxmlformats.org/officeDocument/2006/relationships/slideLayout" Target="../slideLayouts/slideLayout155.xml" />
  <Relationship Id="rId4" Type="http://schemas.openxmlformats.org/officeDocument/2006/relationships/slideLayout" Target="../slideLayouts/slideLayout149.xml" />
  <Relationship Id="rId9" Type="http://schemas.openxmlformats.org/officeDocument/2006/relationships/slideLayout" Target="../slideLayouts/slideLayout154.xml" />
</Relationships>
</file>

<file path=ppt/slideMasters/_rels/slideMaster15.xml.rels>&#65279;<?xml version="1.0" encoding="utf-8" standalone="yes"?>
<Relationships xmlns="http://schemas.openxmlformats.org/package/2006/relationships">
  <Relationship Id="rId8" Type="http://schemas.openxmlformats.org/officeDocument/2006/relationships/slideLayout" Target="../slideLayouts/slideLayout164.xml" />
  <Relationship Id="rId3" Type="http://schemas.openxmlformats.org/officeDocument/2006/relationships/slideLayout" Target="../slideLayouts/slideLayout159.xml" />
  <Relationship Id="rId7" Type="http://schemas.openxmlformats.org/officeDocument/2006/relationships/slideLayout" Target="../slideLayouts/slideLayout163.xml" />
  <Relationship Id="rId12" Type="http://schemas.openxmlformats.org/officeDocument/2006/relationships/theme" Target="../theme/theme15.xml" />
  <Relationship Id="rId2" Type="http://schemas.openxmlformats.org/officeDocument/2006/relationships/slideLayout" Target="../slideLayouts/slideLayout158.xml" />
  <Relationship Id="rId1" Type="http://schemas.openxmlformats.org/officeDocument/2006/relationships/slideLayout" Target="../slideLayouts/slideLayout157.xml" />
  <Relationship Id="rId6" Type="http://schemas.openxmlformats.org/officeDocument/2006/relationships/slideLayout" Target="../slideLayouts/slideLayout162.xml" />
  <Relationship Id="rId11" Type="http://schemas.openxmlformats.org/officeDocument/2006/relationships/slideLayout" Target="../slideLayouts/slideLayout167.xml" />
  <Relationship Id="rId5" Type="http://schemas.openxmlformats.org/officeDocument/2006/relationships/slideLayout" Target="../slideLayouts/slideLayout161.xml" />
  <Relationship Id="rId10" Type="http://schemas.openxmlformats.org/officeDocument/2006/relationships/slideLayout" Target="../slideLayouts/slideLayout166.xml" />
  <Relationship Id="rId4" Type="http://schemas.openxmlformats.org/officeDocument/2006/relationships/slideLayout" Target="../slideLayouts/slideLayout160.xml" />
  <Relationship Id="rId9" Type="http://schemas.openxmlformats.org/officeDocument/2006/relationships/slideLayout" Target="../slideLayouts/slideLayout165.xml" />
</Relationships>
</file>

<file path=ppt/slideMasters/_rels/slideMaster16.xml.rels>&#65279;<?xml version="1.0" encoding="utf-8" standalone="yes"?>
<Relationships xmlns="http://schemas.openxmlformats.org/package/2006/relationships">
  <Relationship Id="rId8" Type="http://schemas.openxmlformats.org/officeDocument/2006/relationships/slideLayout" Target="../slideLayouts/slideLayout175.xml" />
  <Relationship Id="rId3" Type="http://schemas.openxmlformats.org/officeDocument/2006/relationships/slideLayout" Target="../slideLayouts/slideLayout170.xml" />
  <Relationship Id="rId7" Type="http://schemas.openxmlformats.org/officeDocument/2006/relationships/slideLayout" Target="../slideLayouts/slideLayout174.xml" />
  <Relationship Id="rId12" Type="http://schemas.openxmlformats.org/officeDocument/2006/relationships/theme" Target="../theme/theme16.xml" />
  <Relationship Id="rId2" Type="http://schemas.openxmlformats.org/officeDocument/2006/relationships/slideLayout" Target="../slideLayouts/slideLayout169.xml" />
  <Relationship Id="rId1" Type="http://schemas.openxmlformats.org/officeDocument/2006/relationships/slideLayout" Target="../slideLayouts/slideLayout168.xml" />
  <Relationship Id="rId6" Type="http://schemas.openxmlformats.org/officeDocument/2006/relationships/slideLayout" Target="../slideLayouts/slideLayout173.xml" />
  <Relationship Id="rId11" Type="http://schemas.openxmlformats.org/officeDocument/2006/relationships/slideLayout" Target="../slideLayouts/slideLayout178.xml" />
  <Relationship Id="rId5" Type="http://schemas.openxmlformats.org/officeDocument/2006/relationships/slideLayout" Target="../slideLayouts/slideLayout172.xml" />
  <Relationship Id="rId10" Type="http://schemas.openxmlformats.org/officeDocument/2006/relationships/slideLayout" Target="../slideLayouts/slideLayout177.xml" />
  <Relationship Id="rId4" Type="http://schemas.openxmlformats.org/officeDocument/2006/relationships/slideLayout" Target="../slideLayouts/slideLayout171.xml" />
  <Relationship Id="rId9" Type="http://schemas.openxmlformats.org/officeDocument/2006/relationships/slideLayout" Target="../slideLayouts/slideLayout176.xml" />
</Relationships>
</file>

<file path=ppt/slideMasters/_rels/slideMaster17.xml.rels>&#65279;<?xml version="1.0" encoding="utf-8" standalone="yes"?>
<Relationships xmlns="http://schemas.openxmlformats.org/package/2006/relationships">
  <Relationship Id="rId8" Type="http://schemas.openxmlformats.org/officeDocument/2006/relationships/slideLayout" Target="../slideLayouts/slideLayout186.xml" />
  <Relationship Id="rId3" Type="http://schemas.openxmlformats.org/officeDocument/2006/relationships/slideLayout" Target="../slideLayouts/slideLayout181.xml" />
  <Relationship Id="rId7" Type="http://schemas.openxmlformats.org/officeDocument/2006/relationships/slideLayout" Target="../slideLayouts/slideLayout185.xml" />
  <Relationship Id="rId12" Type="http://schemas.openxmlformats.org/officeDocument/2006/relationships/theme" Target="../theme/theme17.xml" />
  <Relationship Id="rId2" Type="http://schemas.openxmlformats.org/officeDocument/2006/relationships/slideLayout" Target="../slideLayouts/slideLayout180.xml" />
  <Relationship Id="rId1" Type="http://schemas.openxmlformats.org/officeDocument/2006/relationships/slideLayout" Target="../slideLayouts/slideLayout179.xml" />
  <Relationship Id="rId6" Type="http://schemas.openxmlformats.org/officeDocument/2006/relationships/slideLayout" Target="../slideLayouts/slideLayout184.xml" />
  <Relationship Id="rId11" Type="http://schemas.openxmlformats.org/officeDocument/2006/relationships/slideLayout" Target="../slideLayouts/slideLayout189.xml" />
  <Relationship Id="rId5" Type="http://schemas.openxmlformats.org/officeDocument/2006/relationships/slideLayout" Target="../slideLayouts/slideLayout183.xml" />
  <Relationship Id="rId10" Type="http://schemas.openxmlformats.org/officeDocument/2006/relationships/slideLayout" Target="../slideLayouts/slideLayout188.xml" />
  <Relationship Id="rId4" Type="http://schemas.openxmlformats.org/officeDocument/2006/relationships/slideLayout" Target="../slideLayouts/slideLayout182.xml" />
  <Relationship Id="rId9" Type="http://schemas.openxmlformats.org/officeDocument/2006/relationships/slideLayout" Target="../slideLayouts/slideLayout187.xml" />
</Relationships>
</file>

<file path=ppt/slideMasters/_rels/slideMaster18.xml.rels>&#65279;<?xml version="1.0" encoding="utf-8" standalone="yes"?>
<Relationships xmlns="http://schemas.openxmlformats.org/package/2006/relationships">
  <Relationship Id="rId8" Type="http://schemas.openxmlformats.org/officeDocument/2006/relationships/slideLayout" Target="../slideLayouts/slideLayout197.xml" />
  <Relationship Id="rId3" Type="http://schemas.openxmlformats.org/officeDocument/2006/relationships/slideLayout" Target="../slideLayouts/slideLayout192.xml" />
  <Relationship Id="rId7" Type="http://schemas.openxmlformats.org/officeDocument/2006/relationships/slideLayout" Target="../slideLayouts/slideLayout196.xml" />
  <Relationship Id="rId12" Type="http://schemas.openxmlformats.org/officeDocument/2006/relationships/theme" Target="../theme/theme18.xml" />
  <Relationship Id="rId2" Type="http://schemas.openxmlformats.org/officeDocument/2006/relationships/slideLayout" Target="../slideLayouts/slideLayout191.xml" />
  <Relationship Id="rId1" Type="http://schemas.openxmlformats.org/officeDocument/2006/relationships/slideLayout" Target="../slideLayouts/slideLayout190.xml" />
  <Relationship Id="rId6" Type="http://schemas.openxmlformats.org/officeDocument/2006/relationships/slideLayout" Target="../slideLayouts/slideLayout195.xml" />
  <Relationship Id="rId11" Type="http://schemas.openxmlformats.org/officeDocument/2006/relationships/slideLayout" Target="../slideLayouts/slideLayout200.xml" />
  <Relationship Id="rId5" Type="http://schemas.openxmlformats.org/officeDocument/2006/relationships/slideLayout" Target="../slideLayouts/slideLayout194.xml" />
  <Relationship Id="rId10" Type="http://schemas.openxmlformats.org/officeDocument/2006/relationships/slideLayout" Target="../slideLayouts/slideLayout199.xml" />
  <Relationship Id="rId4" Type="http://schemas.openxmlformats.org/officeDocument/2006/relationships/slideLayout" Target="../slideLayouts/slideLayout193.xml" />
  <Relationship Id="rId9" Type="http://schemas.openxmlformats.org/officeDocument/2006/relationships/slideLayout" Target="../slideLayouts/slideLayout198.xml" />
</Relationships>
</file>

<file path=ppt/slideMasters/_rels/slideMaster19.xml.rels>&#65279;<?xml version="1.0" encoding="utf-8" standalone="yes"?>
<Relationships xmlns="http://schemas.openxmlformats.org/package/2006/relationships">
  <Relationship Id="rId8" Type="http://schemas.openxmlformats.org/officeDocument/2006/relationships/slideLayout" Target="../slideLayouts/slideLayout208.xml" />
  <Relationship Id="rId3" Type="http://schemas.openxmlformats.org/officeDocument/2006/relationships/slideLayout" Target="../slideLayouts/slideLayout203.xml" />
  <Relationship Id="rId7" Type="http://schemas.openxmlformats.org/officeDocument/2006/relationships/slideLayout" Target="../slideLayouts/slideLayout207.xml" />
  <Relationship Id="rId12" Type="http://schemas.openxmlformats.org/officeDocument/2006/relationships/theme" Target="../theme/theme19.xml" />
  <Relationship Id="rId2" Type="http://schemas.openxmlformats.org/officeDocument/2006/relationships/slideLayout" Target="../slideLayouts/slideLayout202.xml" />
  <Relationship Id="rId1" Type="http://schemas.openxmlformats.org/officeDocument/2006/relationships/slideLayout" Target="../slideLayouts/slideLayout201.xml" />
  <Relationship Id="rId6" Type="http://schemas.openxmlformats.org/officeDocument/2006/relationships/slideLayout" Target="../slideLayouts/slideLayout206.xml" />
  <Relationship Id="rId11" Type="http://schemas.openxmlformats.org/officeDocument/2006/relationships/slideLayout" Target="../slideLayouts/slideLayout211.xml" />
  <Relationship Id="rId5" Type="http://schemas.openxmlformats.org/officeDocument/2006/relationships/slideLayout" Target="../slideLayouts/slideLayout205.xml" />
  <Relationship Id="rId10" Type="http://schemas.openxmlformats.org/officeDocument/2006/relationships/slideLayout" Target="../slideLayouts/slideLayout210.xml" />
  <Relationship Id="rId4" Type="http://schemas.openxmlformats.org/officeDocument/2006/relationships/slideLayout" Target="../slideLayouts/slideLayout204.xml" />
  <Relationship Id="rId9" Type="http://schemas.openxmlformats.org/officeDocument/2006/relationships/slideLayout" Target="../slideLayouts/slideLayout20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theme" Target="../theme/theme2.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s>
</file>

<file path=ppt/slideMasters/_rels/slideMaster20.xml.rels>&#65279;<?xml version="1.0" encoding="utf-8" standalone="yes"?>
<Relationships xmlns="http://schemas.openxmlformats.org/package/2006/relationships">
  <Relationship Id="rId8" Type="http://schemas.openxmlformats.org/officeDocument/2006/relationships/slideLayout" Target="../slideLayouts/slideLayout219.xml" />
  <Relationship Id="rId3" Type="http://schemas.openxmlformats.org/officeDocument/2006/relationships/slideLayout" Target="../slideLayouts/slideLayout214.xml" />
  <Relationship Id="rId7" Type="http://schemas.openxmlformats.org/officeDocument/2006/relationships/slideLayout" Target="../slideLayouts/slideLayout218.xml" />
  <Relationship Id="rId12" Type="http://schemas.openxmlformats.org/officeDocument/2006/relationships/theme" Target="../theme/theme20.xml" />
  <Relationship Id="rId2" Type="http://schemas.openxmlformats.org/officeDocument/2006/relationships/slideLayout" Target="../slideLayouts/slideLayout213.xml" />
  <Relationship Id="rId1" Type="http://schemas.openxmlformats.org/officeDocument/2006/relationships/slideLayout" Target="../slideLayouts/slideLayout212.xml" />
  <Relationship Id="rId6" Type="http://schemas.openxmlformats.org/officeDocument/2006/relationships/slideLayout" Target="../slideLayouts/slideLayout217.xml" />
  <Relationship Id="rId11" Type="http://schemas.openxmlformats.org/officeDocument/2006/relationships/slideLayout" Target="../slideLayouts/slideLayout222.xml" />
  <Relationship Id="rId5" Type="http://schemas.openxmlformats.org/officeDocument/2006/relationships/slideLayout" Target="../slideLayouts/slideLayout216.xml" />
  <Relationship Id="rId10" Type="http://schemas.openxmlformats.org/officeDocument/2006/relationships/slideLayout" Target="../slideLayouts/slideLayout221.xml" />
  <Relationship Id="rId4" Type="http://schemas.openxmlformats.org/officeDocument/2006/relationships/slideLayout" Target="../slideLayouts/slideLayout215.xml" />
  <Relationship Id="rId9" Type="http://schemas.openxmlformats.org/officeDocument/2006/relationships/slideLayout" Target="../slideLayouts/slideLayout220.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0.xml" />
  <Relationship Id="rId3" Type="http://schemas.openxmlformats.org/officeDocument/2006/relationships/slideLayout" Target="../slideLayouts/slideLayout25.xml" />
  <Relationship Id="rId7" Type="http://schemas.openxmlformats.org/officeDocument/2006/relationships/slideLayout" Target="../slideLayouts/slideLayout29.xml" />
  <Relationship Id="rId12" Type="http://schemas.openxmlformats.org/officeDocument/2006/relationships/theme" Target="../theme/theme3.xml" />
  <Relationship Id="rId2" Type="http://schemas.openxmlformats.org/officeDocument/2006/relationships/slideLayout" Target="../slideLayouts/slideLayout24.xml" />
  <Relationship Id="rId1" Type="http://schemas.openxmlformats.org/officeDocument/2006/relationships/slideLayout" Target="../slideLayouts/slideLayout23.xml" />
  <Relationship Id="rId6" Type="http://schemas.openxmlformats.org/officeDocument/2006/relationships/slideLayout" Target="../slideLayouts/slideLayout28.xml" />
  <Relationship Id="rId11" Type="http://schemas.openxmlformats.org/officeDocument/2006/relationships/slideLayout" Target="../slideLayouts/slideLayout33.xml" />
  <Relationship Id="rId5" Type="http://schemas.openxmlformats.org/officeDocument/2006/relationships/slideLayout" Target="../slideLayouts/slideLayout27.xml" />
  <Relationship Id="rId10" Type="http://schemas.openxmlformats.org/officeDocument/2006/relationships/slideLayout" Target="../slideLayouts/slideLayout32.xml" />
  <Relationship Id="rId4" Type="http://schemas.openxmlformats.org/officeDocument/2006/relationships/slideLayout" Target="../slideLayouts/slideLayout26.xml" />
  <Relationship Id="rId9" Type="http://schemas.openxmlformats.org/officeDocument/2006/relationships/slideLayout" Target="../slideLayouts/slideLayout31.xml" />
</Relationships>
</file>

<file path=ppt/slideMasters/_rels/slideMaster4.xml.rels>&#65279;<?xml version="1.0" encoding="utf-8" standalone="yes"?>
<Relationships xmlns="http://schemas.openxmlformats.org/package/2006/relationships">
  <Relationship Id="rId8" Type="http://schemas.openxmlformats.org/officeDocument/2006/relationships/slideLayout" Target="../slideLayouts/slideLayout41.xml" />
  <Relationship Id="rId3" Type="http://schemas.openxmlformats.org/officeDocument/2006/relationships/slideLayout" Target="../slideLayouts/slideLayout36.xml" />
  <Relationship Id="rId7" Type="http://schemas.openxmlformats.org/officeDocument/2006/relationships/slideLayout" Target="../slideLayouts/slideLayout40.xml" />
  <Relationship Id="rId12" Type="http://schemas.openxmlformats.org/officeDocument/2006/relationships/theme" Target="../theme/theme4.xml" />
  <Relationship Id="rId2" Type="http://schemas.openxmlformats.org/officeDocument/2006/relationships/slideLayout" Target="../slideLayouts/slideLayout35.xml" />
  <Relationship Id="rId1" Type="http://schemas.openxmlformats.org/officeDocument/2006/relationships/slideLayout" Target="../slideLayouts/slideLayout34.xml" />
  <Relationship Id="rId6" Type="http://schemas.openxmlformats.org/officeDocument/2006/relationships/slideLayout" Target="../slideLayouts/slideLayout39.xml" />
  <Relationship Id="rId11" Type="http://schemas.openxmlformats.org/officeDocument/2006/relationships/slideLayout" Target="../slideLayouts/slideLayout44.xml" />
  <Relationship Id="rId5" Type="http://schemas.openxmlformats.org/officeDocument/2006/relationships/slideLayout" Target="../slideLayouts/slideLayout38.xml" />
  <Relationship Id="rId10" Type="http://schemas.openxmlformats.org/officeDocument/2006/relationships/slideLayout" Target="../slideLayouts/slideLayout43.xml" />
  <Relationship Id="rId4" Type="http://schemas.openxmlformats.org/officeDocument/2006/relationships/slideLayout" Target="../slideLayouts/slideLayout37.xml" />
  <Relationship Id="rId9" Type="http://schemas.openxmlformats.org/officeDocument/2006/relationships/slideLayout" Target="../slideLayouts/slideLayout42.xml" />
</Relationships>
</file>

<file path=ppt/slideMasters/_rels/slideMaster5.xml.rels>&#65279;<?xml version="1.0" encoding="utf-8" standalone="yes"?>
<Relationships xmlns="http://schemas.openxmlformats.org/package/2006/relationships">
  <Relationship Id="rId8" Type="http://schemas.openxmlformats.org/officeDocument/2006/relationships/slideLayout" Target="../slideLayouts/slideLayout52.xml" />
  <Relationship Id="rId13" Type="http://schemas.openxmlformats.org/officeDocument/2006/relationships/slideLayout" Target="../slideLayouts/slideLayout57.xml" />
  <Relationship Id="rId3" Type="http://schemas.openxmlformats.org/officeDocument/2006/relationships/slideLayout" Target="../slideLayouts/slideLayout47.xml" />
  <Relationship Id="rId7" Type="http://schemas.openxmlformats.org/officeDocument/2006/relationships/slideLayout" Target="../slideLayouts/slideLayout51.xml" />
  <Relationship Id="rId12" Type="http://schemas.openxmlformats.org/officeDocument/2006/relationships/slideLayout" Target="../slideLayouts/slideLayout56.xml" />
  <Relationship Id="rId2" Type="http://schemas.openxmlformats.org/officeDocument/2006/relationships/slideLayout" Target="../slideLayouts/slideLayout46.xml" />
  <Relationship Id="rId1" Type="http://schemas.openxmlformats.org/officeDocument/2006/relationships/slideLayout" Target="../slideLayouts/slideLayout45.xml" />
  <Relationship Id="rId6" Type="http://schemas.openxmlformats.org/officeDocument/2006/relationships/slideLayout" Target="../slideLayouts/slideLayout50.xml" />
  <Relationship Id="rId11" Type="http://schemas.openxmlformats.org/officeDocument/2006/relationships/slideLayout" Target="../slideLayouts/slideLayout55.xml" />
  <Relationship Id="rId5" Type="http://schemas.openxmlformats.org/officeDocument/2006/relationships/slideLayout" Target="../slideLayouts/slideLayout49.xml" />
  <Relationship Id="rId10" Type="http://schemas.openxmlformats.org/officeDocument/2006/relationships/slideLayout" Target="../slideLayouts/slideLayout54.xml" />
  <Relationship Id="rId4" Type="http://schemas.openxmlformats.org/officeDocument/2006/relationships/slideLayout" Target="../slideLayouts/slideLayout48.xml" />
  <Relationship Id="rId9" Type="http://schemas.openxmlformats.org/officeDocument/2006/relationships/slideLayout" Target="../slideLayouts/slideLayout53.xml" />
  <Relationship Id="rId14" Type="http://schemas.openxmlformats.org/officeDocument/2006/relationships/theme" Target="../theme/theme5.xml" />
</Relationships>
</file>

<file path=ppt/slideMasters/_rels/slideMaster6.xml.rels>&#65279;<?xml version="1.0" encoding="utf-8" standalone="yes"?>
<Relationships xmlns="http://schemas.openxmlformats.org/package/2006/relationships">
  <Relationship Id="rId8" Type="http://schemas.openxmlformats.org/officeDocument/2006/relationships/slideLayout" Target="../slideLayouts/slideLayout65.xml" />
  <Relationship Id="rId3" Type="http://schemas.openxmlformats.org/officeDocument/2006/relationships/slideLayout" Target="../slideLayouts/slideLayout60.xml" />
  <Relationship Id="rId7" Type="http://schemas.openxmlformats.org/officeDocument/2006/relationships/slideLayout" Target="../slideLayouts/slideLayout64.xml" />
  <Relationship Id="rId12" Type="http://schemas.openxmlformats.org/officeDocument/2006/relationships/theme" Target="../theme/theme6.xml" />
  <Relationship Id="rId2" Type="http://schemas.openxmlformats.org/officeDocument/2006/relationships/slideLayout" Target="../slideLayouts/slideLayout59.xml" />
  <Relationship Id="rId1" Type="http://schemas.openxmlformats.org/officeDocument/2006/relationships/slideLayout" Target="../slideLayouts/slideLayout58.xml" />
  <Relationship Id="rId6" Type="http://schemas.openxmlformats.org/officeDocument/2006/relationships/slideLayout" Target="../slideLayouts/slideLayout63.xml" />
  <Relationship Id="rId11" Type="http://schemas.openxmlformats.org/officeDocument/2006/relationships/slideLayout" Target="../slideLayouts/slideLayout68.xml" />
  <Relationship Id="rId5" Type="http://schemas.openxmlformats.org/officeDocument/2006/relationships/slideLayout" Target="../slideLayouts/slideLayout62.xml" />
  <Relationship Id="rId10" Type="http://schemas.openxmlformats.org/officeDocument/2006/relationships/slideLayout" Target="../slideLayouts/slideLayout67.xml" />
  <Relationship Id="rId4" Type="http://schemas.openxmlformats.org/officeDocument/2006/relationships/slideLayout" Target="../slideLayouts/slideLayout61.xml" />
  <Relationship Id="rId9" Type="http://schemas.openxmlformats.org/officeDocument/2006/relationships/slideLayout" Target="../slideLayouts/slideLayout66.xml" />
</Relationships>
</file>

<file path=ppt/slideMasters/_rels/slideMaster7.xml.rels>&#65279;<?xml version="1.0" encoding="utf-8" standalone="yes"?>
<Relationships xmlns="http://schemas.openxmlformats.org/package/2006/relationships">
  <Relationship Id="rId8" Type="http://schemas.openxmlformats.org/officeDocument/2006/relationships/slideLayout" Target="../slideLayouts/slideLayout76.xml" />
  <Relationship Id="rId3" Type="http://schemas.openxmlformats.org/officeDocument/2006/relationships/slideLayout" Target="../slideLayouts/slideLayout71.xml" />
  <Relationship Id="rId7" Type="http://schemas.openxmlformats.org/officeDocument/2006/relationships/slideLayout" Target="../slideLayouts/slideLayout75.xml" />
  <Relationship Id="rId12" Type="http://schemas.openxmlformats.org/officeDocument/2006/relationships/theme" Target="../theme/theme7.xml" />
  <Relationship Id="rId2" Type="http://schemas.openxmlformats.org/officeDocument/2006/relationships/slideLayout" Target="../slideLayouts/slideLayout70.xml" />
  <Relationship Id="rId1" Type="http://schemas.openxmlformats.org/officeDocument/2006/relationships/slideLayout" Target="../slideLayouts/slideLayout69.xml" />
  <Relationship Id="rId6" Type="http://schemas.openxmlformats.org/officeDocument/2006/relationships/slideLayout" Target="../slideLayouts/slideLayout74.xml" />
  <Relationship Id="rId11" Type="http://schemas.openxmlformats.org/officeDocument/2006/relationships/slideLayout" Target="../slideLayouts/slideLayout79.xml" />
  <Relationship Id="rId5" Type="http://schemas.openxmlformats.org/officeDocument/2006/relationships/slideLayout" Target="../slideLayouts/slideLayout73.xml" />
  <Relationship Id="rId10" Type="http://schemas.openxmlformats.org/officeDocument/2006/relationships/slideLayout" Target="../slideLayouts/slideLayout78.xml" />
  <Relationship Id="rId4" Type="http://schemas.openxmlformats.org/officeDocument/2006/relationships/slideLayout" Target="../slideLayouts/slideLayout72.xml" />
  <Relationship Id="rId9" Type="http://schemas.openxmlformats.org/officeDocument/2006/relationships/slideLayout" Target="../slideLayouts/slideLayout77.xml" />
</Relationships>
</file>

<file path=ppt/slideMasters/_rels/slideMaster8.xml.rels>&#65279;<?xml version="1.0" encoding="utf-8" standalone="yes"?>
<Relationships xmlns="http://schemas.openxmlformats.org/package/2006/relationships">
  <Relationship Id="rId8" Type="http://schemas.openxmlformats.org/officeDocument/2006/relationships/slideLayout" Target="../slideLayouts/slideLayout87.xml" />
  <Relationship Id="rId3" Type="http://schemas.openxmlformats.org/officeDocument/2006/relationships/slideLayout" Target="../slideLayouts/slideLayout82.xml" />
  <Relationship Id="rId7" Type="http://schemas.openxmlformats.org/officeDocument/2006/relationships/slideLayout" Target="../slideLayouts/slideLayout86.xml" />
  <Relationship Id="rId12" Type="http://schemas.openxmlformats.org/officeDocument/2006/relationships/theme" Target="../theme/theme8.xml" />
  <Relationship Id="rId2" Type="http://schemas.openxmlformats.org/officeDocument/2006/relationships/slideLayout" Target="../slideLayouts/slideLayout81.xml" />
  <Relationship Id="rId1" Type="http://schemas.openxmlformats.org/officeDocument/2006/relationships/slideLayout" Target="../slideLayouts/slideLayout80.xml" />
  <Relationship Id="rId6" Type="http://schemas.openxmlformats.org/officeDocument/2006/relationships/slideLayout" Target="../slideLayouts/slideLayout85.xml" />
  <Relationship Id="rId11" Type="http://schemas.openxmlformats.org/officeDocument/2006/relationships/slideLayout" Target="../slideLayouts/slideLayout90.xml" />
  <Relationship Id="rId5" Type="http://schemas.openxmlformats.org/officeDocument/2006/relationships/slideLayout" Target="../slideLayouts/slideLayout84.xml" />
  <Relationship Id="rId10" Type="http://schemas.openxmlformats.org/officeDocument/2006/relationships/slideLayout" Target="../slideLayouts/slideLayout89.xml" />
  <Relationship Id="rId4" Type="http://schemas.openxmlformats.org/officeDocument/2006/relationships/slideLayout" Target="../slideLayouts/slideLayout83.xml" />
  <Relationship Id="rId9" Type="http://schemas.openxmlformats.org/officeDocument/2006/relationships/slideLayout" Target="../slideLayouts/slideLayout88.xml" />
</Relationships>
</file>

<file path=ppt/slideMasters/_rels/slideMaster9.xml.rels>&#65279;<?xml version="1.0" encoding="utf-8" standalone="yes"?>
<Relationships xmlns="http://schemas.openxmlformats.org/package/2006/relationships">
  <Relationship Id="rId8" Type="http://schemas.openxmlformats.org/officeDocument/2006/relationships/slideLayout" Target="../slideLayouts/slideLayout98.xml" />
  <Relationship Id="rId3" Type="http://schemas.openxmlformats.org/officeDocument/2006/relationships/slideLayout" Target="../slideLayouts/slideLayout93.xml" />
  <Relationship Id="rId7" Type="http://schemas.openxmlformats.org/officeDocument/2006/relationships/slideLayout" Target="../slideLayouts/slideLayout97.xml" />
  <Relationship Id="rId12" Type="http://schemas.openxmlformats.org/officeDocument/2006/relationships/theme" Target="../theme/theme9.xml" />
  <Relationship Id="rId2" Type="http://schemas.openxmlformats.org/officeDocument/2006/relationships/slideLayout" Target="../slideLayouts/slideLayout92.xml" />
  <Relationship Id="rId1" Type="http://schemas.openxmlformats.org/officeDocument/2006/relationships/slideLayout" Target="../slideLayouts/slideLayout91.xml" />
  <Relationship Id="rId6" Type="http://schemas.openxmlformats.org/officeDocument/2006/relationships/slideLayout" Target="../slideLayouts/slideLayout96.xml" />
  <Relationship Id="rId11" Type="http://schemas.openxmlformats.org/officeDocument/2006/relationships/slideLayout" Target="../slideLayouts/slideLayout101.xml" />
  <Relationship Id="rId5" Type="http://schemas.openxmlformats.org/officeDocument/2006/relationships/slideLayout" Target="../slideLayouts/slideLayout95.xml" />
  <Relationship Id="rId10" Type="http://schemas.openxmlformats.org/officeDocument/2006/relationships/slideLayout" Target="../slideLayouts/slideLayout100.xml" />
  <Relationship Id="rId4" Type="http://schemas.openxmlformats.org/officeDocument/2006/relationships/slideLayout" Target="../slideLayouts/slideLayout94.xml" />
  <Relationship Id="rId9" Type="http://schemas.openxmlformats.org/officeDocument/2006/relationships/slideLayout" Target="../slideLayouts/slideLayout9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854DF5-619E-49EB-9A2F-BF52435B1533}" type="datetime1">
              <a:rPr lang="ja-JP" altLang="en-US" smtClean="0"/>
              <a:t>2019/10/24</a:t>
            </a:fld>
            <a:endParaRPr lang="en-US" altLang="ja-JP"/>
          </a:p>
        </p:txBody>
      </p:sp>
      <p:sp>
        <p:nvSpPr>
          <p:cNvPr id="5" name="フッター プレースホルダ 4"/>
          <p:cNvSpPr>
            <a:spLocks noGrp="1"/>
          </p:cNvSpPr>
          <p:nvPr>
            <p:ph type="ftr" sz="quarter" idx="3"/>
          </p:nvPr>
        </p:nvSpPr>
        <p:spPr>
          <a:xfrm>
            <a:off x="3384550" y="635637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7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3601D4-F0BA-48A0-AB6C-72E3F37738D2}"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324" rtl="0" eaLnBrk="1" latinLnBrk="0" hangingPunct="1">
        <a:spcBef>
          <a:spcPct val="0"/>
        </a:spcBef>
        <a:buNone/>
        <a:defRPr kumimoji="1" sz="4400" kern="1200">
          <a:solidFill>
            <a:schemeClr val="tx1"/>
          </a:solidFill>
          <a:latin typeface="+mj-lt"/>
          <a:ea typeface="+mj-ea"/>
          <a:cs typeface="+mj-cs"/>
        </a:defRPr>
      </a:lvl1pPr>
    </p:titleStyle>
    <p:bodyStyle>
      <a:lvl1pPr marL="342872" indent="-342872" algn="l" defTabSz="914324" rtl="0" eaLnBrk="1" latinLnBrk="0" hangingPunct="1">
        <a:spcBef>
          <a:spcPct val="20000"/>
        </a:spcBef>
        <a:buFont typeface="Arial" pitchFamily="34" charset="0"/>
        <a:buChar char="•"/>
        <a:defRPr kumimoji="1" sz="3198" kern="1200">
          <a:solidFill>
            <a:schemeClr val="tx1"/>
          </a:solidFill>
          <a:latin typeface="+mn-lt"/>
          <a:ea typeface="+mn-ea"/>
          <a:cs typeface="+mn-cs"/>
        </a:defRPr>
      </a:lvl1pPr>
      <a:lvl2pPr marL="742887" indent="-285725" algn="l" defTabSz="914324"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903" indent="-228581" algn="l" defTabSz="914324" rtl="0" eaLnBrk="1" latinLnBrk="0" hangingPunct="1">
        <a:spcBef>
          <a:spcPct val="20000"/>
        </a:spcBef>
        <a:buFont typeface="Arial" pitchFamily="34" charset="0"/>
        <a:buChar char="•"/>
        <a:defRPr kumimoji="1" sz="2402" kern="1200">
          <a:solidFill>
            <a:schemeClr val="tx1"/>
          </a:solidFill>
          <a:latin typeface="+mn-lt"/>
          <a:ea typeface="+mn-ea"/>
          <a:cs typeface="+mn-cs"/>
        </a:defRPr>
      </a:lvl3pPr>
      <a:lvl4pPr marL="1600064"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27"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90"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51"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14"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74"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4" rtl="0" eaLnBrk="1" latinLnBrk="0" hangingPunct="1">
        <a:defRPr kumimoji="1" sz="1801" kern="1200">
          <a:solidFill>
            <a:schemeClr val="tx1"/>
          </a:solidFill>
          <a:latin typeface="+mn-lt"/>
          <a:ea typeface="+mn-ea"/>
          <a:cs typeface="+mn-cs"/>
        </a:defRPr>
      </a:lvl1pPr>
      <a:lvl2pPr marL="457163" algn="l" defTabSz="914324" rtl="0" eaLnBrk="1" latinLnBrk="0" hangingPunct="1">
        <a:defRPr kumimoji="1" sz="1801" kern="1200">
          <a:solidFill>
            <a:schemeClr val="tx1"/>
          </a:solidFill>
          <a:latin typeface="+mn-lt"/>
          <a:ea typeface="+mn-ea"/>
          <a:cs typeface="+mn-cs"/>
        </a:defRPr>
      </a:lvl2pPr>
      <a:lvl3pPr marL="914324" algn="l" defTabSz="914324" rtl="0" eaLnBrk="1" latinLnBrk="0" hangingPunct="1">
        <a:defRPr kumimoji="1" sz="1801" kern="1200">
          <a:solidFill>
            <a:schemeClr val="tx1"/>
          </a:solidFill>
          <a:latin typeface="+mn-lt"/>
          <a:ea typeface="+mn-ea"/>
          <a:cs typeface="+mn-cs"/>
        </a:defRPr>
      </a:lvl3pPr>
      <a:lvl4pPr marL="1371487" algn="l" defTabSz="914324" rtl="0" eaLnBrk="1" latinLnBrk="0" hangingPunct="1">
        <a:defRPr kumimoji="1" sz="1801" kern="1200">
          <a:solidFill>
            <a:schemeClr val="tx1"/>
          </a:solidFill>
          <a:latin typeface="+mn-lt"/>
          <a:ea typeface="+mn-ea"/>
          <a:cs typeface="+mn-cs"/>
        </a:defRPr>
      </a:lvl4pPr>
      <a:lvl5pPr marL="1828647" algn="l" defTabSz="914324" rtl="0" eaLnBrk="1" latinLnBrk="0" hangingPunct="1">
        <a:defRPr kumimoji="1" sz="1801" kern="1200">
          <a:solidFill>
            <a:schemeClr val="tx1"/>
          </a:solidFill>
          <a:latin typeface="+mn-lt"/>
          <a:ea typeface="+mn-ea"/>
          <a:cs typeface="+mn-cs"/>
        </a:defRPr>
      </a:lvl5pPr>
      <a:lvl6pPr marL="2285809" algn="l" defTabSz="914324" rtl="0" eaLnBrk="1" latinLnBrk="0" hangingPunct="1">
        <a:defRPr kumimoji="1" sz="1801" kern="1200">
          <a:solidFill>
            <a:schemeClr val="tx1"/>
          </a:solidFill>
          <a:latin typeface="+mn-lt"/>
          <a:ea typeface="+mn-ea"/>
          <a:cs typeface="+mn-cs"/>
        </a:defRPr>
      </a:lvl6pPr>
      <a:lvl7pPr marL="2742970" algn="l" defTabSz="914324" rtl="0" eaLnBrk="1" latinLnBrk="0" hangingPunct="1">
        <a:defRPr kumimoji="1" sz="1801" kern="1200">
          <a:solidFill>
            <a:schemeClr val="tx1"/>
          </a:solidFill>
          <a:latin typeface="+mn-lt"/>
          <a:ea typeface="+mn-ea"/>
          <a:cs typeface="+mn-cs"/>
        </a:defRPr>
      </a:lvl7pPr>
      <a:lvl8pPr marL="3200130" algn="l" defTabSz="914324" rtl="0" eaLnBrk="1" latinLnBrk="0" hangingPunct="1">
        <a:defRPr kumimoji="1" sz="1801" kern="1200">
          <a:solidFill>
            <a:schemeClr val="tx1"/>
          </a:solidFill>
          <a:latin typeface="+mn-lt"/>
          <a:ea typeface="+mn-ea"/>
          <a:cs typeface="+mn-cs"/>
        </a:defRPr>
      </a:lvl8pPr>
      <a:lvl9pPr marL="3657294" algn="l" defTabSz="914324" rtl="0" eaLnBrk="1" latinLnBrk="0" hangingPunct="1">
        <a:defRPr kumimoji="1" sz="18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7BA777BA-1D4E-4C6B-8C1E-138FF715EC65}"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8867579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011CBE56-D8F1-4FB3-8B59-17722BEA50B7}"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64864127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3EB01B70-60B6-407B-BFD7-55F4EEA16ADE}"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18023383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F94502A9-8810-4132-8120-D161F6275E54}" type="datetime1">
              <a:rPr lang="ja-JP" altLang="en-US" smtClean="0">
                <a:solidFill>
                  <a:prstClr val="black">
                    <a:tint val="75000"/>
                  </a:prstClr>
                </a:solidFill>
                <a:latin typeface="Arial" pitchFamily="34" charset="0"/>
                <a:ea typeface="ＭＳ Ｐゴシック" panose="020B0600070205080204" pitchFamily="50" charset="-128"/>
              </a:rPr>
              <a:t>2019/10/24</a:t>
            </a:fld>
            <a:endParaRPr lang="ja-JP" altLang="en-US">
              <a:solidFill>
                <a:prstClr val="black">
                  <a:tint val="75000"/>
                </a:prstClr>
              </a:solidFill>
              <a:latin typeface="Arial" pitchFamily="34" charset="0"/>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ja-JP" altLang="en-US">
              <a:solidFill>
                <a:prstClr val="black">
                  <a:tint val="75000"/>
                </a:prstClr>
              </a:solidFill>
              <a:latin typeface="Arial" pitchFamily="34" charset="0"/>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346734C4-A078-4E19-8976-E001AE85A148}" type="slidenum">
              <a:rPr lang="ja-JP" altLang="en-US" smtClean="0">
                <a:solidFill>
                  <a:prstClr val="black">
                    <a:tint val="75000"/>
                  </a:prstClr>
                </a:solidFill>
                <a:latin typeface="Arial" pitchFamily="34" charset="0"/>
                <a:ea typeface="ＭＳ Ｐゴシック" panose="020B0600070205080204" pitchFamily="50" charset="-128"/>
              </a:rPr>
              <a:pPr>
                <a:defRPr/>
              </a:pPr>
              <a:t>‹#›</a:t>
            </a:fld>
            <a:endParaRPr lang="ja-JP" altLang="en-US">
              <a:solidFill>
                <a:prstClr val="black">
                  <a:tint val="75000"/>
                </a:prstClr>
              </a:solidFill>
              <a:latin typeface="Arial" pitchFamily="34" charset="0"/>
              <a:ea typeface="ＭＳ Ｐゴシック" panose="020B0600070205080204" pitchFamily="50" charset="-128"/>
            </a:endParaRPr>
          </a:p>
        </p:txBody>
      </p:sp>
    </p:spTree>
    <p:extLst>
      <p:ext uri="{BB962C8B-B14F-4D97-AF65-F5344CB8AC3E}">
        <p14:creationId xmlns:p14="http://schemas.microsoft.com/office/powerpoint/2010/main" val="86370911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sldNum="0" hdr="0" ftr="0" dt="0"/>
  <p:txStyles>
    <p:titleStyle>
      <a:lvl1pPr algn="ctr" defTabSz="742950" rtl="0" eaLnBrk="1" latinLnBrk="0" hangingPunct="1">
        <a:spcBef>
          <a:spcPct val="0"/>
        </a:spcBef>
        <a:buNone/>
        <a:defRPr kumimoji="1"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itchFamily="34" charset="0"/>
        <a:buChar char="•"/>
        <a:defRPr kumimoji="1" sz="2600" kern="120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348D5F14-2772-4741-AC09-84EE33AE6038}"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905757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03AA81F2-32F8-45EA-B502-60283839273B}"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5953083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61F1CC7B-F7FB-4F1C-82EF-387E493F4443}"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2425419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DCF29A71-D58D-40AB-958D-4E07BC80C483}"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962726110"/>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6EAA3554-6889-49A7-81BD-082769397BAC}"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281708562"/>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05CD4192-1ADE-473B-B607-DC997586F17F}"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62A54EA4-3021-43AF-AFDF-7F6AF5E37F3E}"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80939542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7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371F267-0429-4845-8EAE-87890A4880E6}" type="datetime1">
              <a:rPr lang="ja-JP" altLang="en-US" smtClean="0"/>
              <a:t>2019/10/24</a:t>
            </a:fld>
            <a:endParaRPr lang="en-US" altLang="ja-JP"/>
          </a:p>
        </p:txBody>
      </p:sp>
      <p:sp>
        <p:nvSpPr>
          <p:cNvPr id="5" name="フッター プレースホルダ 4"/>
          <p:cNvSpPr>
            <a:spLocks noGrp="1"/>
          </p:cNvSpPr>
          <p:nvPr>
            <p:ph type="ftr" sz="quarter" idx="3"/>
          </p:nvPr>
        </p:nvSpPr>
        <p:spPr>
          <a:xfrm>
            <a:off x="3384550" y="635637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7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3601D4-F0BA-48A0-AB6C-72E3F37738D2}"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324" rtl="0" eaLnBrk="1" latinLnBrk="0" hangingPunct="1">
        <a:spcBef>
          <a:spcPct val="0"/>
        </a:spcBef>
        <a:buNone/>
        <a:defRPr kumimoji="1" sz="4400" kern="1200">
          <a:solidFill>
            <a:schemeClr val="tx1"/>
          </a:solidFill>
          <a:latin typeface="+mj-lt"/>
          <a:ea typeface="+mj-ea"/>
          <a:cs typeface="+mj-cs"/>
        </a:defRPr>
      </a:lvl1pPr>
    </p:titleStyle>
    <p:bodyStyle>
      <a:lvl1pPr marL="342872" indent="-342872" algn="l" defTabSz="914324" rtl="0" eaLnBrk="1" latinLnBrk="0" hangingPunct="1">
        <a:spcBef>
          <a:spcPct val="20000"/>
        </a:spcBef>
        <a:buFont typeface="Arial" pitchFamily="34" charset="0"/>
        <a:buChar char="•"/>
        <a:defRPr kumimoji="1" sz="3198" kern="1200">
          <a:solidFill>
            <a:schemeClr val="tx1"/>
          </a:solidFill>
          <a:latin typeface="+mn-lt"/>
          <a:ea typeface="+mn-ea"/>
          <a:cs typeface="+mn-cs"/>
        </a:defRPr>
      </a:lvl1pPr>
      <a:lvl2pPr marL="742887" indent="-285725" algn="l" defTabSz="914324"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903" indent="-228581" algn="l" defTabSz="914324" rtl="0" eaLnBrk="1" latinLnBrk="0" hangingPunct="1">
        <a:spcBef>
          <a:spcPct val="20000"/>
        </a:spcBef>
        <a:buFont typeface="Arial" pitchFamily="34" charset="0"/>
        <a:buChar char="•"/>
        <a:defRPr kumimoji="1" sz="2402" kern="1200">
          <a:solidFill>
            <a:schemeClr val="tx1"/>
          </a:solidFill>
          <a:latin typeface="+mn-lt"/>
          <a:ea typeface="+mn-ea"/>
          <a:cs typeface="+mn-cs"/>
        </a:defRPr>
      </a:lvl3pPr>
      <a:lvl4pPr marL="1600064"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27"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90"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51"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14"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74" indent="-228581" algn="l" defTabSz="91432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4" rtl="0" eaLnBrk="1" latinLnBrk="0" hangingPunct="1">
        <a:defRPr kumimoji="1" sz="1801" kern="1200">
          <a:solidFill>
            <a:schemeClr val="tx1"/>
          </a:solidFill>
          <a:latin typeface="+mn-lt"/>
          <a:ea typeface="+mn-ea"/>
          <a:cs typeface="+mn-cs"/>
        </a:defRPr>
      </a:lvl1pPr>
      <a:lvl2pPr marL="457163" algn="l" defTabSz="914324" rtl="0" eaLnBrk="1" latinLnBrk="0" hangingPunct="1">
        <a:defRPr kumimoji="1" sz="1801" kern="1200">
          <a:solidFill>
            <a:schemeClr val="tx1"/>
          </a:solidFill>
          <a:latin typeface="+mn-lt"/>
          <a:ea typeface="+mn-ea"/>
          <a:cs typeface="+mn-cs"/>
        </a:defRPr>
      </a:lvl2pPr>
      <a:lvl3pPr marL="914324" algn="l" defTabSz="914324" rtl="0" eaLnBrk="1" latinLnBrk="0" hangingPunct="1">
        <a:defRPr kumimoji="1" sz="1801" kern="1200">
          <a:solidFill>
            <a:schemeClr val="tx1"/>
          </a:solidFill>
          <a:latin typeface="+mn-lt"/>
          <a:ea typeface="+mn-ea"/>
          <a:cs typeface="+mn-cs"/>
        </a:defRPr>
      </a:lvl3pPr>
      <a:lvl4pPr marL="1371487" algn="l" defTabSz="914324" rtl="0" eaLnBrk="1" latinLnBrk="0" hangingPunct="1">
        <a:defRPr kumimoji="1" sz="1801" kern="1200">
          <a:solidFill>
            <a:schemeClr val="tx1"/>
          </a:solidFill>
          <a:latin typeface="+mn-lt"/>
          <a:ea typeface="+mn-ea"/>
          <a:cs typeface="+mn-cs"/>
        </a:defRPr>
      </a:lvl4pPr>
      <a:lvl5pPr marL="1828647" algn="l" defTabSz="914324" rtl="0" eaLnBrk="1" latinLnBrk="0" hangingPunct="1">
        <a:defRPr kumimoji="1" sz="1801" kern="1200">
          <a:solidFill>
            <a:schemeClr val="tx1"/>
          </a:solidFill>
          <a:latin typeface="+mn-lt"/>
          <a:ea typeface="+mn-ea"/>
          <a:cs typeface="+mn-cs"/>
        </a:defRPr>
      </a:lvl5pPr>
      <a:lvl6pPr marL="2285809" algn="l" defTabSz="914324" rtl="0" eaLnBrk="1" latinLnBrk="0" hangingPunct="1">
        <a:defRPr kumimoji="1" sz="1801" kern="1200">
          <a:solidFill>
            <a:schemeClr val="tx1"/>
          </a:solidFill>
          <a:latin typeface="+mn-lt"/>
          <a:ea typeface="+mn-ea"/>
          <a:cs typeface="+mn-cs"/>
        </a:defRPr>
      </a:lvl6pPr>
      <a:lvl7pPr marL="2742970" algn="l" defTabSz="914324" rtl="0" eaLnBrk="1" latinLnBrk="0" hangingPunct="1">
        <a:defRPr kumimoji="1" sz="1801" kern="1200">
          <a:solidFill>
            <a:schemeClr val="tx1"/>
          </a:solidFill>
          <a:latin typeface="+mn-lt"/>
          <a:ea typeface="+mn-ea"/>
          <a:cs typeface="+mn-cs"/>
        </a:defRPr>
      </a:lvl7pPr>
      <a:lvl8pPr marL="3200130" algn="l" defTabSz="914324" rtl="0" eaLnBrk="1" latinLnBrk="0" hangingPunct="1">
        <a:defRPr kumimoji="1" sz="1801" kern="1200">
          <a:solidFill>
            <a:schemeClr val="tx1"/>
          </a:solidFill>
          <a:latin typeface="+mn-lt"/>
          <a:ea typeface="+mn-ea"/>
          <a:cs typeface="+mn-cs"/>
        </a:defRPr>
      </a:lvl8pPr>
      <a:lvl9pPr marL="3657294" algn="l" defTabSz="914324" rtl="0" eaLnBrk="1" latinLnBrk="0" hangingPunct="1">
        <a:defRPr kumimoji="1" sz="1801"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CB0F00B4-ABE6-4BD2-9920-D5C473D7B722}"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2511343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95AF60EF-9FB1-434F-9EF0-20071237EC2F}"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8366890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631CD96-D799-498C-8DD0-F91B33FEA917}" type="datetime1">
              <a:rPr lang="ja-JP" altLang="en-US" smtClean="0">
                <a:solidFill>
                  <a:prstClr val="black">
                    <a:tint val="75000"/>
                  </a:prstClr>
                </a:solidFill>
                <a:latin typeface="Arial" pitchFamily="34" charset="0"/>
                <a:ea typeface="ＭＳ Ｐゴシック" pitchFamily="50" charset="-128"/>
              </a:rPr>
              <a:t>2019/10/24</a:t>
            </a:fld>
            <a:endParaRPr lang="ja-JP" altLang="en-US">
              <a:solidFill>
                <a:prstClr val="black">
                  <a:tint val="75000"/>
                </a:prstClr>
              </a:solidFill>
              <a:latin typeface="Arial" pitchFamily="34" charset="0"/>
              <a:ea typeface="ＭＳ Ｐゴシック" pitchFamily="50" charset="-128"/>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latin typeface="Arial" pitchFamily="34" charset="0"/>
              <a:ea typeface="ＭＳ Ｐゴシック" pitchFamily="50" charset="-128"/>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6734C4-A078-4E19-8976-E001AE85A148}" type="slidenum">
              <a:rPr lang="ja-JP" altLang="en-US" smtClean="0">
                <a:solidFill>
                  <a:prstClr val="black">
                    <a:tint val="75000"/>
                  </a:prstClr>
                </a:solidFill>
                <a:latin typeface="Arial" pitchFamily="34" charset="0"/>
                <a:ea typeface="ＭＳ Ｐゴシック" pitchFamily="50" charset="-128"/>
              </a:rPr>
              <a:pPr>
                <a:defRPr/>
              </a:pPr>
              <a:t>‹#›</a:t>
            </a:fld>
            <a:endParaRPr lang="ja-JP" altLang="en-US">
              <a:solidFill>
                <a:prstClr val="black">
                  <a:tint val="75000"/>
                </a:prstClr>
              </a:solidFill>
              <a:latin typeface="Arial" pitchFamily="34" charset="0"/>
              <a:ea typeface="ＭＳ Ｐゴシック" pitchFamily="50" charset="-128"/>
            </a:endParaRPr>
          </a:p>
        </p:txBody>
      </p:sp>
    </p:spTree>
    <p:extLst>
      <p:ext uri="{BB962C8B-B14F-4D97-AF65-F5344CB8AC3E}">
        <p14:creationId xmlns:p14="http://schemas.microsoft.com/office/powerpoint/2010/main" val="342275228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22"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22" y="1600225"/>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5" y="6357022"/>
            <a:ext cx="2311400" cy="365125"/>
          </a:xfrm>
          <a:prstGeom prst="rect">
            <a:avLst/>
          </a:prstGeom>
        </p:spPr>
        <p:txBody>
          <a:bodyPr vert="horz" lIns="91430" tIns="45714" rIns="91430" bIns="45714" rtlCol="0" anchor="ctr"/>
          <a:lstStyle>
            <a:lvl1pPr algn="l">
              <a:defRPr sz="1179">
                <a:solidFill>
                  <a:schemeClr val="tx1">
                    <a:tint val="75000"/>
                  </a:schemeClr>
                </a:solidFill>
              </a:defRPr>
            </a:lvl1pPr>
          </a:lstStyle>
          <a:p>
            <a:pPr>
              <a:defRPr/>
            </a:pPr>
            <a:fld id="{AEB5FCE8-4385-4949-812B-A872745B5EC2}" type="datetime1">
              <a:rPr lang="ja-JP" altLang="en-US" smtClean="0">
                <a:solidFill>
                  <a:prstClr val="black">
                    <a:tint val="75000"/>
                  </a:prstClr>
                </a:solidFill>
                <a:ea typeface="ＭＳ Ｐゴシック" panose="020B0600070205080204" pitchFamily="50" charset="-128"/>
              </a:rPr>
              <a:t>2019/10/24</a:t>
            </a:fld>
            <a:endParaRPr lang="ja-JP" altLang="en-US">
              <a:solidFill>
                <a:prstClr val="black">
                  <a:tint val="75000"/>
                </a:prstClr>
              </a:solidFill>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3" y="6357022"/>
            <a:ext cx="3136900" cy="365125"/>
          </a:xfrm>
          <a:prstGeom prst="rect">
            <a:avLst/>
          </a:prstGeom>
        </p:spPr>
        <p:txBody>
          <a:bodyPr vert="horz" lIns="91430" tIns="45714" rIns="91430" bIns="45714" rtlCol="0" anchor="ctr"/>
          <a:lstStyle>
            <a:lvl1pPr algn="ctr">
              <a:defRPr sz="1179">
                <a:solidFill>
                  <a:schemeClr val="tx1">
                    <a:tint val="75000"/>
                  </a:schemeClr>
                </a:solidFill>
              </a:defRPr>
            </a:lvl1pPr>
          </a:lstStyle>
          <a:p>
            <a:pPr>
              <a:defRPr/>
            </a:pPr>
            <a:endParaRPr lang="ja-JP" altLang="en-US">
              <a:solidFill>
                <a:prstClr val="black">
                  <a:tint val="75000"/>
                </a:prstClr>
              </a:solidFill>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617307" y="6525953"/>
            <a:ext cx="2311400" cy="365125"/>
          </a:xfrm>
          <a:prstGeom prst="rect">
            <a:avLst/>
          </a:prstGeom>
        </p:spPr>
        <p:txBody>
          <a:bodyPr vert="horz" lIns="91430" tIns="45714" rIns="91430" bIns="45714" rtlCol="0" anchor="ctr"/>
          <a:lstStyle>
            <a:lvl1pPr algn="r">
              <a:defRPr sz="1179">
                <a:solidFill>
                  <a:schemeClr val="tx1"/>
                </a:solidFill>
                <a:latin typeface="ＭＳ Ｐゴシック" panose="020B0600070205080204" pitchFamily="50" charset="-128"/>
                <a:ea typeface="ＭＳ Ｐゴシック" panose="020B0600070205080204" pitchFamily="50" charset="-128"/>
              </a:defRPr>
            </a:lvl1pPr>
          </a:lstStyle>
          <a:p>
            <a:pPr>
              <a:defRPr/>
            </a:pPr>
            <a:fld id="{1E457E58-6B06-4798-8352-5D5C8AE39DA2}"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35891352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hf sldNum="0" hdr="0" ftr="0" dt="0"/>
  <p:txStyles>
    <p:titleStyle>
      <a:lvl1pPr algn="ctr" rtl="0" eaLnBrk="0" fontAlgn="base" hangingPunct="0">
        <a:spcBef>
          <a:spcPct val="0"/>
        </a:spcBef>
        <a:spcAft>
          <a:spcPct val="0"/>
        </a:spcAft>
        <a:defRPr kumimoji="1" sz="4324" kern="1200">
          <a:solidFill>
            <a:schemeClr val="tx1"/>
          </a:solidFill>
          <a:latin typeface="+mj-lt"/>
          <a:ea typeface="+mj-ea"/>
          <a:cs typeface="+mj-cs"/>
        </a:defRPr>
      </a:lvl1pPr>
      <a:lvl2pPr algn="ctr" rtl="0" eaLnBrk="0" fontAlgn="base" hangingPunct="0">
        <a:spcBef>
          <a:spcPct val="0"/>
        </a:spcBef>
        <a:spcAft>
          <a:spcPct val="0"/>
        </a:spcAft>
        <a:defRPr kumimoji="1" sz="4324">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24">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24">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24">
          <a:solidFill>
            <a:schemeClr val="tx1"/>
          </a:solidFill>
          <a:latin typeface="Calibri" pitchFamily="34" charset="0"/>
          <a:ea typeface="ＭＳ Ｐゴシック" charset="-128"/>
        </a:defRPr>
      </a:lvl5pPr>
      <a:lvl6pPr marL="449238" algn="ctr" rtl="0" fontAlgn="base">
        <a:spcBef>
          <a:spcPct val="0"/>
        </a:spcBef>
        <a:spcAft>
          <a:spcPct val="0"/>
        </a:spcAft>
        <a:defRPr kumimoji="1" sz="4324">
          <a:solidFill>
            <a:schemeClr val="tx1"/>
          </a:solidFill>
          <a:latin typeface="Calibri" pitchFamily="34" charset="0"/>
          <a:ea typeface="ＭＳ Ｐゴシック" charset="-128"/>
        </a:defRPr>
      </a:lvl6pPr>
      <a:lvl7pPr marL="898476" algn="ctr" rtl="0" fontAlgn="base">
        <a:spcBef>
          <a:spcPct val="0"/>
        </a:spcBef>
        <a:spcAft>
          <a:spcPct val="0"/>
        </a:spcAft>
        <a:defRPr kumimoji="1" sz="4324">
          <a:solidFill>
            <a:schemeClr val="tx1"/>
          </a:solidFill>
          <a:latin typeface="Calibri" pitchFamily="34" charset="0"/>
          <a:ea typeface="ＭＳ Ｐゴシック" charset="-128"/>
        </a:defRPr>
      </a:lvl7pPr>
      <a:lvl8pPr marL="1347714" algn="ctr" rtl="0" fontAlgn="base">
        <a:spcBef>
          <a:spcPct val="0"/>
        </a:spcBef>
        <a:spcAft>
          <a:spcPct val="0"/>
        </a:spcAft>
        <a:defRPr kumimoji="1" sz="4324">
          <a:solidFill>
            <a:schemeClr val="tx1"/>
          </a:solidFill>
          <a:latin typeface="Calibri" pitchFamily="34" charset="0"/>
          <a:ea typeface="ＭＳ Ｐゴシック" charset="-128"/>
        </a:defRPr>
      </a:lvl8pPr>
      <a:lvl9pPr marL="1796952" algn="ctr" rtl="0" fontAlgn="base">
        <a:spcBef>
          <a:spcPct val="0"/>
        </a:spcBef>
        <a:spcAft>
          <a:spcPct val="0"/>
        </a:spcAft>
        <a:defRPr kumimoji="1" sz="4324">
          <a:solidFill>
            <a:schemeClr val="tx1"/>
          </a:solidFill>
          <a:latin typeface="Calibri" pitchFamily="34" charset="0"/>
          <a:ea typeface="ＭＳ Ｐゴシック" charset="-128"/>
        </a:defRPr>
      </a:lvl9pPr>
    </p:titleStyle>
    <p:bodyStyle>
      <a:lvl1pPr marL="336929" indent="-336929" algn="l" rtl="0" eaLnBrk="0" fontAlgn="base" hangingPunct="0">
        <a:spcBef>
          <a:spcPct val="20000"/>
        </a:spcBef>
        <a:spcAft>
          <a:spcPct val="0"/>
        </a:spcAft>
        <a:buFont typeface="Arial" charset="0"/>
        <a:buChar char="•"/>
        <a:defRPr kumimoji="1" sz="3145" kern="1200">
          <a:solidFill>
            <a:schemeClr val="tx1"/>
          </a:solidFill>
          <a:latin typeface="+mn-lt"/>
          <a:ea typeface="+mn-ea"/>
          <a:cs typeface="+mn-cs"/>
        </a:defRPr>
      </a:lvl1pPr>
      <a:lvl2pPr marL="730011" indent="-280774" algn="l" rtl="0" eaLnBrk="0" fontAlgn="base" hangingPunct="0">
        <a:spcBef>
          <a:spcPct val="20000"/>
        </a:spcBef>
        <a:spcAft>
          <a:spcPct val="0"/>
        </a:spcAft>
        <a:buFont typeface="Arial" charset="0"/>
        <a:buChar char="–"/>
        <a:defRPr kumimoji="1" sz="2752" kern="1200">
          <a:solidFill>
            <a:schemeClr val="tx1"/>
          </a:solidFill>
          <a:latin typeface="+mn-lt"/>
          <a:ea typeface="+mn-ea"/>
          <a:cs typeface="+mn-cs"/>
        </a:defRPr>
      </a:lvl2pPr>
      <a:lvl3pPr marL="1123095" indent="-224619" algn="l" rtl="0" eaLnBrk="0" fontAlgn="base" hangingPunct="0">
        <a:spcBef>
          <a:spcPct val="20000"/>
        </a:spcBef>
        <a:spcAft>
          <a:spcPct val="0"/>
        </a:spcAft>
        <a:buFont typeface="Arial" charset="0"/>
        <a:buChar char="•"/>
        <a:defRPr kumimoji="1" sz="2358" kern="1200">
          <a:solidFill>
            <a:schemeClr val="tx1"/>
          </a:solidFill>
          <a:latin typeface="+mn-lt"/>
          <a:ea typeface="+mn-ea"/>
          <a:cs typeface="+mn-cs"/>
        </a:defRPr>
      </a:lvl3pPr>
      <a:lvl4pPr marL="1572333" indent="-224619" algn="l" rtl="0" eaLnBrk="0" fontAlgn="base" hangingPunct="0">
        <a:spcBef>
          <a:spcPct val="20000"/>
        </a:spcBef>
        <a:spcAft>
          <a:spcPct val="0"/>
        </a:spcAft>
        <a:buFont typeface="Arial" charset="0"/>
        <a:buChar char="–"/>
        <a:defRPr kumimoji="1" sz="1965" kern="1200">
          <a:solidFill>
            <a:schemeClr val="tx1"/>
          </a:solidFill>
          <a:latin typeface="+mn-lt"/>
          <a:ea typeface="+mn-ea"/>
          <a:cs typeface="+mn-cs"/>
        </a:defRPr>
      </a:lvl4pPr>
      <a:lvl5pPr marL="2021570" indent="-224619" algn="l" rtl="0" eaLnBrk="0" fontAlgn="base" hangingPunct="0">
        <a:spcBef>
          <a:spcPct val="20000"/>
        </a:spcBef>
        <a:spcAft>
          <a:spcPct val="0"/>
        </a:spcAft>
        <a:buFont typeface="Arial" charset="0"/>
        <a:buChar char="»"/>
        <a:defRPr kumimoji="1" sz="1965" kern="1200">
          <a:solidFill>
            <a:schemeClr val="tx1"/>
          </a:solidFill>
          <a:latin typeface="+mn-lt"/>
          <a:ea typeface="+mn-ea"/>
          <a:cs typeface="+mn-cs"/>
        </a:defRPr>
      </a:lvl5pPr>
      <a:lvl6pPr marL="2470809" indent="-224619" algn="l" defTabSz="898476" rtl="0" eaLnBrk="1" latinLnBrk="0" hangingPunct="1">
        <a:spcBef>
          <a:spcPct val="20000"/>
        </a:spcBef>
        <a:buFont typeface="Arial" pitchFamily="34" charset="0"/>
        <a:buChar char="•"/>
        <a:defRPr kumimoji="1" sz="1965" kern="1200">
          <a:solidFill>
            <a:schemeClr val="tx1"/>
          </a:solidFill>
          <a:latin typeface="+mn-lt"/>
          <a:ea typeface="+mn-ea"/>
          <a:cs typeface="+mn-cs"/>
        </a:defRPr>
      </a:lvl6pPr>
      <a:lvl7pPr marL="2920047" indent="-224619" algn="l" defTabSz="898476" rtl="0" eaLnBrk="1" latinLnBrk="0" hangingPunct="1">
        <a:spcBef>
          <a:spcPct val="20000"/>
        </a:spcBef>
        <a:buFont typeface="Arial" pitchFamily="34" charset="0"/>
        <a:buChar char="•"/>
        <a:defRPr kumimoji="1" sz="1965" kern="1200">
          <a:solidFill>
            <a:schemeClr val="tx1"/>
          </a:solidFill>
          <a:latin typeface="+mn-lt"/>
          <a:ea typeface="+mn-ea"/>
          <a:cs typeface="+mn-cs"/>
        </a:defRPr>
      </a:lvl7pPr>
      <a:lvl8pPr marL="3369284" indent="-224619" algn="l" defTabSz="898476" rtl="0" eaLnBrk="1" latinLnBrk="0" hangingPunct="1">
        <a:spcBef>
          <a:spcPct val="20000"/>
        </a:spcBef>
        <a:buFont typeface="Arial" pitchFamily="34" charset="0"/>
        <a:buChar char="•"/>
        <a:defRPr kumimoji="1" sz="1965" kern="1200">
          <a:solidFill>
            <a:schemeClr val="tx1"/>
          </a:solidFill>
          <a:latin typeface="+mn-lt"/>
          <a:ea typeface="+mn-ea"/>
          <a:cs typeface="+mn-cs"/>
        </a:defRPr>
      </a:lvl8pPr>
      <a:lvl9pPr marL="3818523" indent="-224619" algn="l" defTabSz="898476" rtl="0" eaLnBrk="1" latinLnBrk="0" hangingPunct="1">
        <a:spcBef>
          <a:spcPct val="20000"/>
        </a:spcBef>
        <a:buFont typeface="Arial" pitchFamily="34" charset="0"/>
        <a:buChar char="•"/>
        <a:defRPr kumimoji="1" sz="1965" kern="1200">
          <a:solidFill>
            <a:schemeClr val="tx1"/>
          </a:solidFill>
          <a:latin typeface="+mn-lt"/>
          <a:ea typeface="+mn-ea"/>
          <a:cs typeface="+mn-cs"/>
        </a:defRPr>
      </a:lvl9pPr>
    </p:bodyStyle>
    <p:otherStyle>
      <a:defPPr>
        <a:defRPr lang="ja-JP"/>
      </a:defPPr>
      <a:lvl1pPr marL="0" algn="l" defTabSz="898476" rtl="0" eaLnBrk="1" latinLnBrk="0" hangingPunct="1">
        <a:defRPr kumimoji="1" sz="1769" kern="1200">
          <a:solidFill>
            <a:schemeClr val="tx1"/>
          </a:solidFill>
          <a:latin typeface="+mn-lt"/>
          <a:ea typeface="+mn-ea"/>
          <a:cs typeface="+mn-cs"/>
        </a:defRPr>
      </a:lvl1pPr>
      <a:lvl2pPr marL="449238" algn="l" defTabSz="898476" rtl="0" eaLnBrk="1" latinLnBrk="0" hangingPunct="1">
        <a:defRPr kumimoji="1" sz="1769" kern="1200">
          <a:solidFill>
            <a:schemeClr val="tx1"/>
          </a:solidFill>
          <a:latin typeface="+mn-lt"/>
          <a:ea typeface="+mn-ea"/>
          <a:cs typeface="+mn-cs"/>
        </a:defRPr>
      </a:lvl2pPr>
      <a:lvl3pPr marL="898476" algn="l" defTabSz="898476" rtl="0" eaLnBrk="1" latinLnBrk="0" hangingPunct="1">
        <a:defRPr kumimoji="1" sz="1769" kern="1200">
          <a:solidFill>
            <a:schemeClr val="tx1"/>
          </a:solidFill>
          <a:latin typeface="+mn-lt"/>
          <a:ea typeface="+mn-ea"/>
          <a:cs typeface="+mn-cs"/>
        </a:defRPr>
      </a:lvl3pPr>
      <a:lvl4pPr marL="1347714" algn="l" defTabSz="898476" rtl="0" eaLnBrk="1" latinLnBrk="0" hangingPunct="1">
        <a:defRPr kumimoji="1" sz="1769" kern="1200">
          <a:solidFill>
            <a:schemeClr val="tx1"/>
          </a:solidFill>
          <a:latin typeface="+mn-lt"/>
          <a:ea typeface="+mn-ea"/>
          <a:cs typeface="+mn-cs"/>
        </a:defRPr>
      </a:lvl4pPr>
      <a:lvl5pPr marL="1796952" algn="l" defTabSz="898476" rtl="0" eaLnBrk="1" latinLnBrk="0" hangingPunct="1">
        <a:defRPr kumimoji="1" sz="1769" kern="1200">
          <a:solidFill>
            <a:schemeClr val="tx1"/>
          </a:solidFill>
          <a:latin typeface="+mn-lt"/>
          <a:ea typeface="+mn-ea"/>
          <a:cs typeface="+mn-cs"/>
        </a:defRPr>
      </a:lvl5pPr>
      <a:lvl6pPr marL="2246190" algn="l" defTabSz="898476" rtl="0" eaLnBrk="1" latinLnBrk="0" hangingPunct="1">
        <a:defRPr kumimoji="1" sz="1769" kern="1200">
          <a:solidFill>
            <a:schemeClr val="tx1"/>
          </a:solidFill>
          <a:latin typeface="+mn-lt"/>
          <a:ea typeface="+mn-ea"/>
          <a:cs typeface="+mn-cs"/>
        </a:defRPr>
      </a:lvl6pPr>
      <a:lvl7pPr marL="2695427" algn="l" defTabSz="898476" rtl="0" eaLnBrk="1" latinLnBrk="0" hangingPunct="1">
        <a:defRPr kumimoji="1" sz="1769" kern="1200">
          <a:solidFill>
            <a:schemeClr val="tx1"/>
          </a:solidFill>
          <a:latin typeface="+mn-lt"/>
          <a:ea typeface="+mn-ea"/>
          <a:cs typeface="+mn-cs"/>
        </a:defRPr>
      </a:lvl7pPr>
      <a:lvl8pPr marL="3144666" algn="l" defTabSz="898476" rtl="0" eaLnBrk="1" latinLnBrk="0" hangingPunct="1">
        <a:defRPr kumimoji="1" sz="1769" kern="1200">
          <a:solidFill>
            <a:schemeClr val="tx1"/>
          </a:solidFill>
          <a:latin typeface="+mn-lt"/>
          <a:ea typeface="+mn-ea"/>
          <a:cs typeface="+mn-cs"/>
        </a:defRPr>
      </a:lvl8pPr>
      <a:lvl9pPr marL="3593904" algn="l" defTabSz="898476" rtl="0" eaLnBrk="1" latinLnBrk="0" hangingPunct="1">
        <a:defRPr kumimoji="1" sz="176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2EFF7C8A-0F2C-4C28-AA2C-D111E582F063}"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65662886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70E45BAC-06E2-444F-864A-DA3D59204D85}"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02909607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52DD1577-F48C-4BE2-AA2B-A2A998DBAE7C}"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2681391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9EEB0D32-1388-4240-81A2-BA8010E5DD9C}" type="datetime1">
              <a:rPr lang="ja-JP" altLang="en-US" smtClean="0">
                <a:solidFill>
                  <a:prstClr val="black">
                    <a:tint val="75000"/>
                  </a:prstClr>
                </a:solidFill>
                <a:latin typeface="Calibri" panose="020F0502020204030204"/>
                <a:ea typeface="ＭＳ Ｐゴシック" panose="020B0600070205080204" pitchFamily="50" charset="-128"/>
              </a:rPr>
              <a:t>2019/10/24</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C3A88B77-0A78-4450-9C65-0021B80CF6AB}"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18012911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2.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4.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4.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4.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9.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59.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70.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81.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92.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103.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40.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114.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125.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22.xml" />
  <Relationship Id="rId1" Type="http://schemas.openxmlformats.org/officeDocument/2006/relationships/slideLayout" Target="../slideLayouts/slideLayout141.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147.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5.emf" />
  <Relationship Id="rId2" Type="http://schemas.openxmlformats.org/officeDocument/2006/relationships/notesSlide" Target="../notesSlides/notesSlide24.xml" />
  <Relationship Id="rId1" Type="http://schemas.openxmlformats.org/officeDocument/2006/relationships/slideLayout" Target="../slideLayouts/slideLayout174.xml" />
  <Relationship Id="rId4" Type="http://schemas.openxmlformats.org/officeDocument/2006/relationships/image" Target="../media/image6.emf"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180.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191.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207.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202.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202.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40.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213.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158.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1.emf" />
  <Relationship Id="rId2" Type="http://schemas.openxmlformats.org/officeDocument/2006/relationships/notesSlide" Target="../notesSlides/notesSlide4.xml" />
  <Relationship Id="rId1" Type="http://schemas.openxmlformats.org/officeDocument/2006/relationships/slideLayout" Target="../slideLayouts/slideLayout34.xml" />
  <Relationship Id="rId5" Type="http://schemas.openxmlformats.org/officeDocument/2006/relationships/image" Target="../media/image3.emf" />
  <Relationship Id="rId4" Type="http://schemas.openxmlformats.org/officeDocument/2006/relationships/image" Target="../media/image2.jpeg"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40.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34.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35.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35.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40.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495301" y="2250327"/>
            <a:ext cx="9138220" cy="2053025"/>
          </a:xfrm>
          <a:solidFill>
            <a:srgbClr val="92D050"/>
          </a:solidFill>
        </p:spPr>
        <p:txBody>
          <a:bodyPr>
            <a:normAutofit/>
          </a:bodyPr>
          <a:lstStyle/>
          <a:p>
            <a:pPr eaLnBrk="1" hangingPunct="1"/>
            <a:r>
              <a:rPr lang="ja-JP" altLang="en-US" sz="3600" dirty="0" smtClean="0"/>
              <a:t>障害者差別解消法の概要について</a:t>
            </a:r>
            <a:r>
              <a:rPr lang="en-US" altLang="ja-JP" sz="3600" dirty="0" smtClean="0"/>
              <a:t/>
            </a:r>
            <a:br>
              <a:rPr lang="en-US" altLang="ja-JP" sz="3600" dirty="0" smtClean="0"/>
            </a:br>
            <a:r>
              <a:rPr lang="ja-JP" altLang="en-US" sz="2400" dirty="0" smtClean="0"/>
              <a:t>～　不当な差別的取扱いとは、合理的配慮の提供とは　～</a:t>
            </a:r>
          </a:p>
        </p:txBody>
      </p:sp>
      <p:sp>
        <p:nvSpPr>
          <p:cNvPr id="4" name="対角する 2 つの角を丸めた四角形 3"/>
          <p:cNvSpPr/>
          <p:nvPr/>
        </p:nvSpPr>
        <p:spPr>
          <a:xfrm>
            <a:off x="651302" y="934062"/>
            <a:ext cx="8778180" cy="1013417"/>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ja-JP" altLang="en-US" sz="2200" dirty="0" smtClean="0"/>
              <a:t>令和元年度</a:t>
            </a:r>
            <a:r>
              <a:rPr lang="ja-JP" altLang="en-US" sz="2200" dirty="0" smtClean="0"/>
              <a:t>第２回</a:t>
            </a:r>
            <a:r>
              <a:rPr lang="ja-JP" altLang="en-US" sz="2200" dirty="0" err="1" smtClean="0"/>
              <a:t>釧路圏域障がい</a:t>
            </a:r>
            <a:r>
              <a:rPr lang="ja-JP" altLang="en-US" sz="2200" dirty="0" smtClean="0"/>
              <a:t>者が暮らしやすい地域づくり</a:t>
            </a:r>
            <a:r>
              <a:rPr lang="ja-JP" altLang="en-US" sz="2200" dirty="0" smtClean="0"/>
              <a:t>委員会</a:t>
            </a:r>
            <a:endParaRPr lang="en-US" altLang="ja-JP" sz="2200" dirty="0" smtClean="0"/>
          </a:p>
          <a:p>
            <a:pPr algn="ctr" fontAlgn="auto">
              <a:spcBef>
                <a:spcPts val="0"/>
              </a:spcBef>
              <a:spcAft>
                <a:spcPts val="0"/>
              </a:spcAft>
              <a:defRPr/>
            </a:pPr>
            <a:r>
              <a:rPr lang="ja-JP" altLang="en-US" sz="2200" dirty="0" smtClean="0"/>
              <a:t>及び令和元年度</a:t>
            </a:r>
            <a:r>
              <a:rPr lang="ja-JP" altLang="en-US" sz="2200" dirty="0" smtClean="0"/>
              <a:t>障害者差別解消支援地域協議会</a:t>
            </a:r>
            <a:endParaRPr lang="ja-JP" altLang="en-US" sz="2200" dirty="0"/>
          </a:p>
        </p:txBody>
      </p:sp>
      <p:sp>
        <p:nvSpPr>
          <p:cNvPr id="12" name="正方形/長方形 11"/>
          <p:cNvSpPr/>
          <p:nvPr/>
        </p:nvSpPr>
        <p:spPr>
          <a:xfrm>
            <a:off x="1470438" y="5072087"/>
            <a:ext cx="6887765" cy="642937"/>
          </a:xfrm>
          <a:prstGeom prst="rect">
            <a:avLst/>
          </a:prstGeom>
          <a:solidFill>
            <a:schemeClr val="accent3"/>
          </a:solidFill>
          <a:ln>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ja-JP" altLang="en-US" sz="2402" dirty="0" smtClean="0">
                <a:solidFill>
                  <a:schemeClr val="tx1"/>
                </a:solidFill>
              </a:rPr>
              <a:t>北海道釧路総合振興局保健環境部社会福祉課</a:t>
            </a:r>
            <a:endParaRPr lang="ja-JP" altLang="en-US" sz="2402" dirty="0">
              <a:solidFill>
                <a:schemeClr val="tx1"/>
              </a:solidFill>
            </a:endParaRPr>
          </a:p>
        </p:txBody>
      </p:sp>
      <p:sp>
        <p:nvSpPr>
          <p:cNvPr id="2053" name="タイトル 1"/>
          <p:cNvSpPr>
            <a:spLocks noGrp="1"/>
          </p:cNvSpPr>
          <p:nvPr/>
        </p:nvSpPr>
        <p:spPr bwMode="auto">
          <a:xfrm>
            <a:off x="495301" y="2857502"/>
            <a:ext cx="8915401" cy="1143002"/>
          </a:xfrm>
          <a:prstGeom prst="rect">
            <a:avLst/>
          </a:prstGeom>
          <a:noFill/>
          <a:ln w="9525">
            <a:noFill/>
            <a:miter lim="800000"/>
            <a:headEnd/>
            <a:tailEnd/>
          </a:ln>
        </p:spPr>
        <p:txBody>
          <a:bodyPr anchor="ctr"/>
          <a:lstStyle/>
          <a:p>
            <a:pPr algn="ctr"/>
            <a:endParaRPr lang="ja-JP" altLang="en-US" sz="44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4806" y="821291"/>
            <a:ext cx="8507301" cy="781137"/>
          </a:xfrm>
          <a:solidFill>
            <a:schemeClr val="bg2"/>
          </a:solidFill>
        </p:spPr>
        <p:txBody>
          <a:bodyPr>
            <a:normAutofit/>
          </a:bodyPr>
          <a:lstStyle/>
          <a:p>
            <a:r>
              <a:rPr kumimoji="1" lang="ja-JP" altLang="en-US" dirty="0" smtClean="0"/>
              <a:t>障</a:t>
            </a:r>
            <a:r>
              <a:rPr lang="ja-JP" altLang="en-US" dirty="0" smtClean="0"/>
              <a:t>害</a:t>
            </a:r>
            <a:r>
              <a:rPr kumimoji="1" lang="ja-JP" altLang="en-US" dirty="0" smtClean="0"/>
              <a:t>者権利条約の批准</a:t>
            </a:r>
            <a:endParaRPr kumimoji="1" lang="ja-JP" altLang="en-US" dirty="0"/>
          </a:p>
        </p:txBody>
      </p:sp>
      <p:sp>
        <p:nvSpPr>
          <p:cNvPr id="3" name="コンテンツ プレースホルダー 2"/>
          <p:cNvSpPr>
            <a:spLocks noGrp="1"/>
          </p:cNvSpPr>
          <p:nvPr>
            <p:ph idx="1"/>
          </p:nvPr>
        </p:nvSpPr>
        <p:spPr>
          <a:xfrm>
            <a:off x="784806" y="1885584"/>
            <a:ext cx="8507301" cy="4639760"/>
          </a:xfrm>
        </p:spPr>
        <p:txBody>
          <a:bodyPr>
            <a:normAutofit/>
          </a:bodyPr>
          <a:lstStyle/>
          <a:p>
            <a:pPr marL="0" indent="0">
              <a:buNone/>
            </a:pPr>
            <a:r>
              <a:rPr lang="ja-JP" altLang="en-US" sz="975" dirty="0"/>
              <a:t>　　</a:t>
            </a:r>
            <a:endParaRPr lang="en-US" altLang="ja-JP" sz="975" dirty="0"/>
          </a:p>
          <a:p>
            <a:pPr marL="0" indent="0">
              <a:buNone/>
            </a:pPr>
            <a:r>
              <a:rPr lang="ja-JP" altLang="en-US" sz="1950" dirty="0"/>
              <a:t>・平成１８年１２月　　国連が「障害者権利条約」を採択（平成２０年５月発効</a:t>
            </a:r>
            <a:r>
              <a:rPr lang="ja-JP" altLang="en-US" sz="1950" dirty="0" smtClean="0"/>
              <a:t>）</a:t>
            </a:r>
            <a:endParaRPr lang="en-US" altLang="ja-JP" sz="1950" dirty="0" smtClean="0"/>
          </a:p>
          <a:p>
            <a:pPr marL="0" indent="0">
              <a:buNone/>
            </a:pPr>
            <a:endParaRPr lang="en-US" altLang="ja-JP" sz="800" dirty="0"/>
          </a:p>
          <a:p>
            <a:pPr marL="0" indent="0">
              <a:buNone/>
            </a:pPr>
            <a:r>
              <a:rPr lang="ja-JP" altLang="en-US" sz="1950" dirty="0" smtClean="0"/>
              <a:t>・</a:t>
            </a:r>
            <a:r>
              <a:rPr lang="ja-JP" altLang="en-US" sz="1950" dirty="0"/>
              <a:t>平成１９年　９月　　日本が「障害者権利条約」に署名</a:t>
            </a:r>
            <a:endParaRPr lang="en-US" altLang="ja-JP" sz="1950" dirty="0"/>
          </a:p>
          <a:p>
            <a:pPr marL="0" indent="0">
              <a:buNone/>
            </a:pPr>
            <a:endParaRPr lang="en-US" altLang="ja-JP" sz="800" dirty="0" smtClean="0"/>
          </a:p>
          <a:p>
            <a:pPr marL="0" indent="0">
              <a:buNone/>
            </a:pPr>
            <a:r>
              <a:rPr lang="ja-JP" altLang="en-US" sz="1950" dirty="0" smtClean="0"/>
              <a:t>・</a:t>
            </a:r>
            <a:r>
              <a:rPr lang="ja-JP" altLang="en-US" sz="1950" dirty="0"/>
              <a:t>平成２１年　３月　　</a:t>
            </a:r>
            <a:r>
              <a:rPr lang="ja-JP" altLang="en-US" sz="1950" b="1" dirty="0"/>
              <a:t>「</a:t>
            </a:r>
            <a:r>
              <a:rPr lang="ja-JP" altLang="en-US" sz="1950" b="1" dirty="0" err="1"/>
              <a:t>北海道障がい</a:t>
            </a:r>
            <a:r>
              <a:rPr lang="ja-JP" altLang="en-US" sz="1950" b="1" dirty="0"/>
              <a:t>者条例」公布</a:t>
            </a:r>
            <a:r>
              <a:rPr lang="ja-JP" altLang="en-US" sz="1950" b="1" dirty="0" smtClean="0"/>
              <a:t>（平成２２年</a:t>
            </a:r>
            <a:r>
              <a:rPr lang="ja-JP" altLang="en-US" sz="1950" b="1" dirty="0"/>
              <a:t>４月全面施行）</a:t>
            </a:r>
            <a:endParaRPr lang="en-US" altLang="ja-JP" sz="1950" b="1" dirty="0"/>
          </a:p>
          <a:p>
            <a:pPr marL="0" indent="0">
              <a:buNone/>
            </a:pPr>
            <a:endParaRPr lang="en-US" altLang="ja-JP" sz="800" dirty="0" smtClean="0"/>
          </a:p>
          <a:p>
            <a:pPr marL="0" indent="0">
              <a:buNone/>
            </a:pPr>
            <a:r>
              <a:rPr lang="ja-JP" altLang="en-US" sz="1950" dirty="0" smtClean="0"/>
              <a:t>・</a:t>
            </a:r>
            <a:r>
              <a:rPr lang="ja-JP" altLang="en-US" sz="1950" dirty="0"/>
              <a:t>平成２３年　６月　　</a:t>
            </a:r>
            <a:r>
              <a:rPr lang="ja-JP" altLang="en-US" sz="1950" b="1" dirty="0"/>
              <a:t>障害者虐待防止法の成立</a:t>
            </a:r>
            <a:r>
              <a:rPr lang="ja-JP" altLang="en-US" sz="1950" b="1" dirty="0" smtClean="0"/>
              <a:t>（平成２４年</a:t>
            </a:r>
            <a:r>
              <a:rPr lang="ja-JP" altLang="en-US" sz="1950" b="1" dirty="0"/>
              <a:t>１０月施行）</a:t>
            </a:r>
            <a:endParaRPr lang="en-US" altLang="ja-JP" sz="1950" b="1" dirty="0"/>
          </a:p>
          <a:p>
            <a:pPr marL="0" indent="0">
              <a:buNone/>
            </a:pPr>
            <a:endParaRPr lang="en-US" altLang="ja-JP" sz="700" dirty="0" smtClean="0"/>
          </a:p>
          <a:p>
            <a:pPr marL="0" indent="0">
              <a:buNone/>
            </a:pPr>
            <a:r>
              <a:rPr lang="ja-JP" altLang="en-US" sz="1950" dirty="0"/>
              <a:t>　　　　　　　 　７月　　障害者基本法の改正</a:t>
            </a:r>
            <a:endParaRPr lang="en-US" altLang="ja-JP" sz="1950" dirty="0"/>
          </a:p>
          <a:p>
            <a:pPr marL="0" indent="0">
              <a:buNone/>
            </a:pPr>
            <a:endParaRPr lang="en-US" altLang="ja-JP" sz="700" dirty="0" smtClean="0"/>
          </a:p>
          <a:p>
            <a:pPr marL="0" indent="0">
              <a:buNone/>
            </a:pPr>
            <a:r>
              <a:rPr lang="ja-JP" altLang="en-US" sz="1950" dirty="0" smtClean="0"/>
              <a:t>・</a:t>
            </a:r>
            <a:r>
              <a:rPr lang="ja-JP" altLang="en-US" sz="1950" dirty="0"/>
              <a:t>平成２５年　６月　　</a:t>
            </a:r>
            <a:r>
              <a:rPr lang="ja-JP" altLang="en-US" sz="1950" b="1" u="sng" dirty="0">
                <a:solidFill>
                  <a:srgbClr val="FF0000"/>
                </a:solidFill>
              </a:rPr>
              <a:t>障害者差別解消法の成立</a:t>
            </a:r>
            <a:r>
              <a:rPr lang="ja-JP" altLang="en-US" sz="1950" b="1" u="sng" dirty="0" smtClean="0">
                <a:solidFill>
                  <a:srgbClr val="FF0000"/>
                </a:solidFill>
              </a:rPr>
              <a:t>（平成２８年</a:t>
            </a:r>
            <a:r>
              <a:rPr lang="ja-JP" altLang="en-US" sz="1950" b="1" u="sng" dirty="0">
                <a:solidFill>
                  <a:srgbClr val="FF0000"/>
                </a:solidFill>
              </a:rPr>
              <a:t>４月施行）</a:t>
            </a:r>
            <a:endParaRPr lang="en-US" altLang="ja-JP" sz="1950" b="1" u="sng" dirty="0">
              <a:solidFill>
                <a:srgbClr val="FF0000"/>
              </a:solidFill>
            </a:endParaRPr>
          </a:p>
          <a:p>
            <a:pPr marL="0" indent="0">
              <a:buNone/>
            </a:pPr>
            <a:endParaRPr lang="en-US" altLang="ja-JP" sz="700" dirty="0" smtClean="0"/>
          </a:p>
          <a:p>
            <a:pPr marL="0" indent="0">
              <a:buNone/>
            </a:pPr>
            <a:r>
              <a:rPr lang="ja-JP" altLang="en-US" sz="1950" dirty="0"/>
              <a:t>　　　　　　　　　　　　　障害者雇用促進法の</a:t>
            </a:r>
            <a:r>
              <a:rPr lang="ja-JP" altLang="en-US" sz="1950" dirty="0" smtClean="0"/>
              <a:t>改正</a:t>
            </a:r>
            <a:endParaRPr lang="en-US" altLang="ja-JP" sz="1950" dirty="0"/>
          </a:p>
          <a:p>
            <a:pPr marL="0" indent="0">
              <a:buNone/>
            </a:pPr>
            <a:endParaRPr lang="en-US" altLang="ja-JP" sz="600" dirty="0" smtClean="0"/>
          </a:p>
          <a:p>
            <a:pPr marL="0" indent="0">
              <a:buNone/>
            </a:pPr>
            <a:r>
              <a:rPr lang="ja-JP" altLang="en-US" sz="1950" dirty="0" smtClean="0"/>
              <a:t>・</a:t>
            </a:r>
            <a:r>
              <a:rPr lang="ja-JP" altLang="en-US" sz="1950" dirty="0"/>
              <a:t>平成２６年　１月　　</a:t>
            </a:r>
            <a:r>
              <a:rPr lang="ja-JP" altLang="en-US" sz="1950" b="1" dirty="0" smtClean="0"/>
              <a:t>障害者権利</a:t>
            </a:r>
            <a:r>
              <a:rPr lang="ja-JP" altLang="en-US" sz="1950" b="1" dirty="0"/>
              <a:t>条約の批准</a:t>
            </a:r>
            <a:endParaRPr kumimoji="1" lang="en-US" altLang="ja-JP" b="1" dirty="0" smtClean="0"/>
          </a:p>
        </p:txBody>
      </p:sp>
    </p:spTree>
    <p:extLst>
      <p:ext uri="{BB962C8B-B14F-4D97-AF65-F5344CB8AC3E}">
        <p14:creationId xmlns:p14="http://schemas.microsoft.com/office/powerpoint/2010/main" val="1217012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44490" y="1916834"/>
            <a:ext cx="9217025" cy="4797153"/>
          </a:xfrm>
          <a:prstGeom prst="rect">
            <a:avLst/>
          </a:prstGeom>
          <a:solidFill>
            <a:schemeClr val="accent1">
              <a:alpha val="2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角丸四角形 48"/>
          <p:cNvSpPr/>
          <p:nvPr/>
        </p:nvSpPr>
        <p:spPr>
          <a:xfrm>
            <a:off x="416499" y="4941169"/>
            <a:ext cx="9073008" cy="1728193"/>
          </a:xfrm>
          <a:prstGeom prst="roundRect">
            <a:avLst>
              <a:gd name="adj" fmla="val 7724"/>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4160915" y="404663"/>
            <a:ext cx="2880322" cy="144016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a:solidFill>
                  <a:schemeClr val="tx1"/>
                </a:solidFill>
                <a:latin typeface="HG丸ｺﾞｼｯｸM-PRO" pitchFamily="50" charset="-128"/>
                <a:ea typeface="HG丸ｺﾞｼｯｸM-PRO" pitchFamily="50" charset="-128"/>
              </a:rPr>
              <a:t>第２項：社会的障壁の除去を怠ることによる権利侵害の防止</a:t>
            </a:r>
            <a:endParaRPr lang="en-US" altLang="ja-JP" sz="1300" dirty="0">
              <a:solidFill>
                <a:schemeClr val="tx1"/>
              </a:solidFill>
              <a:latin typeface="HG丸ｺﾞｼｯｸM-PRO" pitchFamily="50" charset="-128"/>
              <a:ea typeface="HG丸ｺﾞｼｯｸM-PRO" pitchFamily="50" charset="-128"/>
            </a:endParaRPr>
          </a:p>
        </p:txBody>
      </p:sp>
      <p:sp>
        <p:nvSpPr>
          <p:cNvPr id="29" name="角丸四角形 28"/>
          <p:cNvSpPr/>
          <p:nvPr/>
        </p:nvSpPr>
        <p:spPr>
          <a:xfrm>
            <a:off x="416499" y="2132856"/>
            <a:ext cx="9073008" cy="2592290"/>
          </a:xfrm>
          <a:prstGeom prst="roundRect">
            <a:avLst>
              <a:gd name="adj" fmla="val 7724"/>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560513" y="-108013"/>
            <a:ext cx="9145016" cy="368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tx1"/>
              </a:solidFill>
              <a:latin typeface="HG丸ｺﾞｼｯｸM-PRO" pitchFamily="50" charset="-128"/>
              <a:ea typeface="HG丸ｺﾞｼｯｸM-PRO" pitchFamily="50" charset="-128"/>
            </a:endParaRPr>
          </a:p>
          <a:p>
            <a:pPr algn="ctr"/>
            <a:r>
              <a:rPr lang="ja-JP" altLang="en-US" sz="1600" b="1" dirty="0">
                <a:solidFill>
                  <a:schemeClr val="tx1"/>
                </a:solidFill>
                <a:latin typeface="HG丸ｺﾞｼｯｸM-PRO" pitchFamily="50" charset="-128"/>
                <a:ea typeface="HG丸ｺﾞｼｯｸM-PRO" pitchFamily="50" charset="-128"/>
              </a:rPr>
              <a:t>障害を理由とする差別の解消の推進に関する法律（障害者差別解消法</a:t>
            </a:r>
            <a:r>
              <a:rPr lang="ja-JP" altLang="en-US" sz="1050" b="1" dirty="0">
                <a:solidFill>
                  <a:schemeClr val="tx1"/>
                </a:solidFill>
                <a:latin typeface="HG丸ｺﾞｼｯｸM-PRO" pitchFamily="50" charset="-128"/>
                <a:ea typeface="HG丸ｺﾞｼｯｸM-PRO" pitchFamily="50" charset="-128"/>
              </a:rPr>
              <a:t>＜平成</a:t>
            </a:r>
            <a:r>
              <a:rPr lang="en-US" altLang="ja-JP" sz="1050" b="1" dirty="0">
                <a:solidFill>
                  <a:schemeClr val="tx1"/>
                </a:solidFill>
                <a:latin typeface="HG丸ｺﾞｼｯｸM-PRO" pitchFamily="50" charset="-128"/>
                <a:ea typeface="HG丸ｺﾞｼｯｸM-PRO" pitchFamily="50" charset="-128"/>
              </a:rPr>
              <a:t>25</a:t>
            </a:r>
            <a:r>
              <a:rPr lang="ja-JP" altLang="en-US" sz="1050" b="1" dirty="0">
                <a:solidFill>
                  <a:schemeClr val="tx1"/>
                </a:solidFill>
                <a:latin typeface="HG丸ｺﾞｼｯｸM-PRO" pitchFamily="50" charset="-128"/>
                <a:ea typeface="HG丸ｺﾞｼｯｸM-PRO" pitchFamily="50" charset="-128"/>
              </a:rPr>
              <a:t>年法律第</a:t>
            </a:r>
            <a:r>
              <a:rPr lang="en-US" altLang="ja-JP" sz="1050" b="1" dirty="0">
                <a:solidFill>
                  <a:schemeClr val="tx1"/>
                </a:solidFill>
                <a:latin typeface="HG丸ｺﾞｼｯｸM-PRO" pitchFamily="50" charset="-128"/>
                <a:ea typeface="HG丸ｺﾞｼｯｸM-PRO" pitchFamily="50" charset="-128"/>
              </a:rPr>
              <a:t>65</a:t>
            </a:r>
            <a:r>
              <a:rPr lang="ja-JP" altLang="en-US" sz="1050" b="1" dirty="0">
                <a:solidFill>
                  <a:schemeClr val="tx1"/>
                </a:solidFill>
                <a:latin typeface="HG丸ｺﾞｼｯｸM-PRO" pitchFamily="50" charset="-128"/>
                <a:ea typeface="HG丸ｺﾞｼｯｸM-PRO" pitchFamily="50" charset="-128"/>
              </a:rPr>
              <a:t>号＞</a:t>
            </a:r>
            <a:r>
              <a:rPr lang="ja-JP" altLang="en-US" sz="1600" b="1" dirty="0">
                <a:solidFill>
                  <a:schemeClr val="tx1"/>
                </a:solidFill>
                <a:latin typeface="HG丸ｺﾞｼｯｸM-PRO" pitchFamily="50" charset="-128"/>
                <a:ea typeface="HG丸ｺﾞｼｯｸM-PRO" pitchFamily="50" charset="-128"/>
              </a:rPr>
              <a:t>）の概要</a:t>
            </a:r>
          </a:p>
        </p:txBody>
      </p:sp>
      <p:sp>
        <p:nvSpPr>
          <p:cNvPr id="5" name="正方形/長方形 4"/>
          <p:cNvSpPr/>
          <p:nvPr/>
        </p:nvSpPr>
        <p:spPr>
          <a:xfrm>
            <a:off x="344489" y="404663"/>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丸ｺﾞｼｯｸM-PRO" pitchFamily="50" charset="-128"/>
                <a:ea typeface="HG丸ｺﾞｼｯｸM-PRO" pitchFamily="50" charset="-128"/>
              </a:rPr>
              <a:t>障害者基本法</a:t>
            </a:r>
            <a:endParaRPr lang="en-US" altLang="ja-JP" sz="1300" dirty="0">
              <a:solidFill>
                <a:schemeClr val="tx1"/>
              </a:solidFill>
              <a:latin typeface="HG丸ｺﾞｼｯｸM-PRO" pitchFamily="50" charset="-128"/>
              <a:ea typeface="HG丸ｺﾞｼｯｸM-PRO" pitchFamily="50" charset="-128"/>
            </a:endParaRPr>
          </a:p>
          <a:p>
            <a:pPr algn="ctr"/>
            <a:r>
              <a:rPr lang="ja-JP" altLang="en-US" sz="1300" dirty="0">
                <a:solidFill>
                  <a:schemeClr val="tx1"/>
                </a:solidFill>
                <a:latin typeface="HG丸ｺﾞｼｯｸM-PRO" pitchFamily="50" charset="-128"/>
                <a:ea typeface="HG丸ｺﾞｼｯｸM-PRO" pitchFamily="50" charset="-128"/>
              </a:rPr>
              <a:t>第４条</a:t>
            </a:r>
            <a:endParaRPr lang="en-US" altLang="ja-JP" sz="1300" dirty="0">
              <a:solidFill>
                <a:schemeClr val="tx1"/>
              </a:solidFill>
              <a:latin typeface="HG丸ｺﾞｼｯｸM-PRO" pitchFamily="50" charset="-128"/>
              <a:ea typeface="HG丸ｺﾞｼｯｸM-PRO" pitchFamily="50" charset="-128"/>
            </a:endParaRPr>
          </a:p>
          <a:p>
            <a:pPr algn="ctr"/>
            <a:endParaRPr lang="en-US" altLang="ja-JP" sz="1300" dirty="0">
              <a:solidFill>
                <a:schemeClr val="tx1"/>
              </a:solidFill>
              <a:latin typeface="HG丸ｺﾞｼｯｸM-PRO" pitchFamily="50" charset="-128"/>
              <a:ea typeface="HG丸ｺﾞｼｯｸM-PRO" pitchFamily="50" charset="-128"/>
            </a:endParaRPr>
          </a:p>
          <a:p>
            <a:pPr algn="ctr"/>
            <a:r>
              <a:rPr lang="ja-JP" altLang="en-US" sz="1300" dirty="0">
                <a:solidFill>
                  <a:schemeClr val="tx1"/>
                </a:solidFill>
                <a:latin typeface="HG丸ｺﾞｼｯｸM-PRO" pitchFamily="50" charset="-128"/>
                <a:ea typeface="HG丸ｺﾞｼｯｸM-PRO" pitchFamily="50" charset="-128"/>
              </a:rPr>
              <a:t>基本原則</a:t>
            </a:r>
            <a:endParaRPr lang="en-US" altLang="ja-JP" sz="1300" dirty="0">
              <a:solidFill>
                <a:schemeClr val="tx1"/>
              </a:solidFill>
              <a:latin typeface="HG丸ｺﾞｼｯｸM-PRO" pitchFamily="50" charset="-128"/>
              <a:ea typeface="HG丸ｺﾞｼｯｸM-PRO" pitchFamily="50" charset="-128"/>
            </a:endParaRPr>
          </a:p>
          <a:p>
            <a:pPr algn="ctr"/>
            <a:r>
              <a:rPr lang="ja-JP" altLang="en-US" sz="1300" dirty="0">
                <a:solidFill>
                  <a:schemeClr val="tx1"/>
                </a:solidFill>
                <a:latin typeface="HG丸ｺﾞｼｯｸM-PRO" pitchFamily="50" charset="-128"/>
                <a:ea typeface="HG丸ｺﾞｼｯｸM-PRO" pitchFamily="50" charset="-128"/>
              </a:rPr>
              <a:t>差別の禁止</a:t>
            </a:r>
          </a:p>
        </p:txBody>
      </p:sp>
      <p:sp>
        <p:nvSpPr>
          <p:cNvPr id="6" name="正方形/長方形 5"/>
          <p:cNvSpPr/>
          <p:nvPr/>
        </p:nvSpPr>
        <p:spPr>
          <a:xfrm>
            <a:off x="1784646" y="404663"/>
            <a:ext cx="2376266" cy="144016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a:solidFill>
                  <a:schemeClr val="tx1"/>
                </a:solidFill>
                <a:latin typeface="HG丸ｺﾞｼｯｸM-PRO" pitchFamily="50" charset="-128"/>
                <a:ea typeface="HG丸ｺﾞｼｯｸM-PRO" pitchFamily="50" charset="-128"/>
              </a:rPr>
              <a:t>第１項：障害を理由とする</a:t>
            </a:r>
            <a:endParaRPr lang="en-US" altLang="ja-JP" sz="1300" dirty="0">
              <a:solidFill>
                <a:schemeClr val="tx1"/>
              </a:solidFill>
              <a:latin typeface="HG丸ｺﾞｼｯｸM-PRO" pitchFamily="50" charset="-128"/>
              <a:ea typeface="HG丸ｺﾞｼｯｸM-PRO" pitchFamily="50" charset="-128"/>
            </a:endParaRPr>
          </a:p>
          <a:p>
            <a:r>
              <a:rPr lang="ja-JP" altLang="en-US" sz="1300" dirty="0">
                <a:solidFill>
                  <a:schemeClr val="tx1"/>
                </a:solidFill>
                <a:latin typeface="HG丸ｺﾞｼｯｸM-PRO" pitchFamily="50" charset="-128"/>
                <a:ea typeface="HG丸ｺﾞｼｯｸM-PRO" pitchFamily="50" charset="-128"/>
              </a:rPr>
              <a:t>　　　　差別等の権利侵害</a:t>
            </a:r>
            <a:endParaRPr lang="en-US" altLang="ja-JP" sz="1300" dirty="0">
              <a:solidFill>
                <a:schemeClr val="tx1"/>
              </a:solidFill>
              <a:latin typeface="HG丸ｺﾞｼｯｸM-PRO" pitchFamily="50" charset="-128"/>
              <a:ea typeface="HG丸ｺﾞｼｯｸM-PRO" pitchFamily="50" charset="-128"/>
            </a:endParaRPr>
          </a:p>
          <a:p>
            <a:r>
              <a:rPr lang="ja-JP" altLang="en-US" sz="1300" dirty="0">
                <a:solidFill>
                  <a:schemeClr val="tx1"/>
                </a:solidFill>
                <a:latin typeface="HG丸ｺﾞｼｯｸM-PRO" pitchFamily="50" charset="-128"/>
                <a:ea typeface="HG丸ｺﾞｼｯｸM-PRO" pitchFamily="50" charset="-128"/>
              </a:rPr>
              <a:t>　　　　行為の禁止</a:t>
            </a:r>
            <a:endParaRPr lang="en-US" altLang="ja-JP" sz="1300"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7041235" y="404663"/>
            <a:ext cx="2520280" cy="144016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a:solidFill>
                  <a:schemeClr val="tx1"/>
                </a:solidFill>
                <a:latin typeface="HG丸ｺﾞｼｯｸM-PRO" pitchFamily="50" charset="-128"/>
                <a:ea typeface="HG丸ｺﾞｼｯｸM-PRO" pitchFamily="50" charset="-128"/>
              </a:rPr>
              <a:t>第３項：国による啓発・知識の普及を図るための取組</a:t>
            </a:r>
            <a:endParaRPr lang="en-US" altLang="ja-JP" sz="1300" dirty="0">
              <a:solidFill>
                <a:schemeClr val="tx1"/>
              </a:solidFill>
              <a:latin typeface="HG丸ｺﾞｼｯｸM-PRO" pitchFamily="50" charset="-128"/>
              <a:ea typeface="HG丸ｺﾞｼｯｸM-PRO" pitchFamily="50" charset="-128"/>
            </a:endParaRPr>
          </a:p>
        </p:txBody>
      </p:sp>
      <p:sp>
        <p:nvSpPr>
          <p:cNvPr id="9" name="大かっこ 8"/>
          <p:cNvSpPr/>
          <p:nvPr/>
        </p:nvSpPr>
        <p:spPr>
          <a:xfrm>
            <a:off x="1928664" y="1124743"/>
            <a:ext cx="2088233" cy="576065"/>
          </a:xfrm>
          <a:prstGeom prst="bracketPair">
            <a:avLst>
              <a:gd name="adj" fmla="val 127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dirty="0">
                <a:latin typeface="HG丸ｺﾞｼｯｸM-PRO" pitchFamily="50" charset="-128"/>
                <a:ea typeface="HG丸ｺﾞｼｯｸM-PRO" pitchFamily="50" charset="-128"/>
              </a:rPr>
              <a:t>何人も、障害者に対して、障害を理由として、差別することその他の権利利益を侵害する行為をしてはならない。</a:t>
            </a:r>
          </a:p>
        </p:txBody>
      </p:sp>
      <p:sp>
        <p:nvSpPr>
          <p:cNvPr id="11" name="大かっこ 10"/>
          <p:cNvSpPr/>
          <p:nvPr/>
        </p:nvSpPr>
        <p:spPr>
          <a:xfrm>
            <a:off x="4232921" y="908719"/>
            <a:ext cx="2664298" cy="864096"/>
          </a:xfrm>
          <a:prstGeom prst="bracketPair">
            <a:avLst>
              <a:gd name="adj" fmla="val 107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000"/>
              </a:lnSpc>
            </a:pPr>
            <a:r>
              <a:rPr lang="ja-JP" altLang="en-US" sz="1000" dirty="0">
                <a:latin typeface="HG丸ｺﾞｼｯｸM-PRO" pitchFamily="50" charset="-128"/>
                <a:ea typeface="HG丸ｺﾞｼｯｸM-PRO" pitchFamily="50" charset="-128"/>
              </a:rPr>
              <a:t>社会的障壁の除去は、それを必要としている障害者が現に存し、かつ、その実施に伴う負担が過重でないときは、それを怠ることによって前項の規定に違反することとならないよう、その実施について必要かつ合理的な配慮がされなければならない。</a:t>
            </a:r>
            <a:endParaRPr lang="en-US" altLang="ja-JP" sz="1000" dirty="0">
              <a:latin typeface="HG丸ｺﾞｼｯｸM-PRO" pitchFamily="50" charset="-128"/>
              <a:ea typeface="HG丸ｺﾞｼｯｸM-PRO" pitchFamily="50" charset="-128"/>
            </a:endParaRPr>
          </a:p>
        </p:txBody>
      </p:sp>
      <p:sp>
        <p:nvSpPr>
          <p:cNvPr id="12" name="大かっこ 11"/>
          <p:cNvSpPr/>
          <p:nvPr/>
        </p:nvSpPr>
        <p:spPr>
          <a:xfrm>
            <a:off x="7137242" y="980729"/>
            <a:ext cx="2376266" cy="79208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dirty="0">
                <a:latin typeface="HG丸ｺﾞｼｯｸM-PRO" pitchFamily="50" charset="-128"/>
                <a:ea typeface="HG丸ｺﾞｼｯｸM-PRO" pitchFamily="50" charset="-128"/>
              </a:rPr>
              <a:t>国は、第一項の規定に違反する行為の防止に関する啓発及び知識の普及を図るため、当該行為の防止を図るために必要となる情報の収集、整理及び提供を行うものとする。</a:t>
            </a:r>
            <a:endParaRPr lang="en-US" altLang="ja-JP" sz="1000" dirty="0">
              <a:latin typeface="HG丸ｺﾞｼｯｸM-PRO" pitchFamily="50" charset="-128"/>
              <a:ea typeface="HG丸ｺﾞｼｯｸM-PRO" pitchFamily="50" charset="-128"/>
            </a:endParaRPr>
          </a:p>
        </p:txBody>
      </p:sp>
      <p:sp>
        <p:nvSpPr>
          <p:cNvPr id="13" name="下矢印 12"/>
          <p:cNvSpPr/>
          <p:nvPr/>
        </p:nvSpPr>
        <p:spPr>
          <a:xfrm>
            <a:off x="3368827" y="1844827"/>
            <a:ext cx="3384377" cy="288032"/>
          </a:xfrm>
          <a:prstGeom prst="downArrow">
            <a:avLst/>
          </a:prstGeom>
          <a:gradFill>
            <a:gsLst>
              <a:gs pos="0">
                <a:srgbClr val="5E9EFF"/>
              </a:gs>
              <a:gs pos="39999">
                <a:srgbClr val="85C2FF"/>
              </a:gs>
              <a:gs pos="70000">
                <a:srgbClr val="C4D6EB"/>
              </a:gs>
              <a:gs pos="100000">
                <a:srgbClr val="FFEBFA"/>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丸ｺﾞｼｯｸM-PRO" pitchFamily="50" charset="-128"/>
                <a:ea typeface="HG丸ｺﾞｼｯｸM-PRO" pitchFamily="50" charset="-128"/>
              </a:rPr>
              <a:t>具体化</a:t>
            </a:r>
          </a:p>
        </p:txBody>
      </p:sp>
      <p:sp>
        <p:nvSpPr>
          <p:cNvPr id="15" name="角丸四角形 14"/>
          <p:cNvSpPr/>
          <p:nvPr/>
        </p:nvSpPr>
        <p:spPr>
          <a:xfrm>
            <a:off x="560515" y="1988842"/>
            <a:ext cx="3378375"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HG丸ｺﾞｼｯｸM-PRO" pitchFamily="50" charset="-128"/>
                <a:ea typeface="HG丸ｺﾞｼｯｸM-PRO" pitchFamily="50" charset="-128"/>
              </a:rPr>
              <a:t>Ⅰ</a:t>
            </a:r>
            <a:r>
              <a:rPr lang="ja-JP" altLang="en-US" sz="1600" b="1" dirty="0" err="1">
                <a:solidFill>
                  <a:schemeClr val="tx1"/>
                </a:solidFill>
                <a:latin typeface="HG丸ｺﾞｼｯｸM-PRO" pitchFamily="50" charset="-128"/>
                <a:ea typeface="HG丸ｺﾞｼｯｸM-PRO" pitchFamily="50" charset="-128"/>
              </a:rPr>
              <a:t>．</a:t>
            </a:r>
            <a:r>
              <a:rPr lang="ja-JP" altLang="en-US" sz="1600" b="1" dirty="0">
                <a:solidFill>
                  <a:schemeClr val="tx1"/>
                </a:solidFill>
                <a:latin typeface="HG丸ｺﾞｼｯｸM-PRO" pitchFamily="50" charset="-128"/>
                <a:ea typeface="HG丸ｺﾞｼｯｸM-PRO" pitchFamily="50" charset="-128"/>
              </a:rPr>
              <a:t>差別を解消するための措置</a:t>
            </a:r>
          </a:p>
        </p:txBody>
      </p:sp>
      <p:sp>
        <p:nvSpPr>
          <p:cNvPr id="16" name="角丸四角形 15"/>
          <p:cNvSpPr/>
          <p:nvPr/>
        </p:nvSpPr>
        <p:spPr>
          <a:xfrm>
            <a:off x="560512" y="2348880"/>
            <a:ext cx="4248472" cy="864096"/>
          </a:xfrm>
          <a:prstGeom prst="roundRect">
            <a:avLst>
              <a:gd name="adj" fmla="val 900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ja-JP" altLang="en-US" sz="1400" b="1" dirty="0">
                <a:solidFill>
                  <a:schemeClr val="tx1"/>
                </a:solidFill>
                <a:latin typeface="HG丸ｺﾞｼｯｸM-PRO" pitchFamily="50" charset="-128"/>
                <a:ea typeface="HG丸ｺﾞｼｯｸM-PRO" pitchFamily="50" charset="-128"/>
              </a:rPr>
              <a:t>差別的取扱いの禁止</a:t>
            </a:r>
          </a:p>
        </p:txBody>
      </p:sp>
      <p:sp>
        <p:nvSpPr>
          <p:cNvPr id="17" name="角丸四角形 16"/>
          <p:cNvSpPr/>
          <p:nvPr/>
        </p:nvSpPr>
        <p:spPr>
          <a:xfrm>
            <a:off x="5097016" y="2348880"/>
            <a:ext cx="4248472" cy="864096"/>
          </a:xfrm>
          <a:prstGeom prst="roundRect">
            <a:avLst>
              <a:gd name="adj" fmla="val 900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ja-JP" altLang="en-US" sz="1400" b="1" dirty="0">
                <a:solidFill>
                  <a:schemeClr val="tx1"/>
                </a:solidFill>
                <a:latin typeface="HG丸ｺﾞｼｯｸM-PRO" pitchFamily="50" charset="-128"/>
                <a:ea typeface="HG丸ｺﾞｼｯｸM-PRO" pitchFamily="50" charset="-128"/>
              </a:rPr>
              <a:t>合理的配慮の不提供の禁止</a:t>
            </a:r>
          </a:p>
        </p:txBody>
      </p:sp>
      <p:sp>
        <p:nvSpPr>
          <p:cNvPr id="18" name="右矢印吹き出し 17"/>
          <p:cNvSpPr/>
          <p:nvPr/>
        </p:nvSpPr>
        <p:spPr>
          <a:xfrm>
            <a:off x="848547" y="2636913"/>
            <a:ext cx="2520280" cy="504056"/>
          </a:xfrm>
          <a:prstGeom prst="rightArrowCallout">
            <a:avLst>
              <a:gd name="adj1" fmla="val 25000"/>
              <a:gd name="adj2" fmla="val 27555"/>
              <a:gd name="adj3" fmla="val 25000"/>
              <a:gd name="adj4" fmla="val 7956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HG丸ｺﾞｼｯｸM-PRO" pitchFamily="50" charset="-128"/>
                <a:ea typeface="HG丸ｺﾞｼｯｸM-PRO" pitchFamily="50" charset="-128"/>
              </a:rPr>
              <a:t>国・地方公共団体等</a:t>
            </a:r>
            <a:endParaRPr lang="en-US" altLang="ja-JP" sz="1400" b="1" dirty="0">
              <a:solidFill>
                <a:schemeClr val="tx1"/>
              </a:solidFill>
              <a:latin typeface="HG丸ｺﾞｼｯｸM-PRO" pitchFamily="50" charset="-128"/>
              <a:ea typeface="HG丸ｺﾞｼｯｸM-PRO" pitchFamily="50" charset="-128"/>
            </a:endParaRPr>
          </a:p>
          <a:p>
            <a:r>
              <a:rPr lang="ja-JP" altLang="en-US" sz="1400" b="1" dirty="0">
                <a:solidFill>
                  <a:schemeClr val="tx1"/>
                </a:solidFill>
                <a:latin typeface="HG丸ｺﾞｼｯｸM-PRO" pitchFamily="50" charset="-128"/>
                <a:ea typeface="HG丸ｺﾞｼｯｸM-PRO" pitchFamily="50" charset="-128"/>
              </a:rPr>
              <a:t>民間事業者</a:t>
            </a:r>
          </a:p>
        </p:txBody>
      </p:sp>
      <p:sp>
        <p:nvSpPr>
          <p:cNvPr id="19" name="角丸四角形 18"/>
          <p:cNvSpPr/>
          <p:nvPr/>
        </p:nvSpPr>
        <p:spPr>
          <a:xfrm>
            <a:off x="3584848" y="2780929"/>
            <a:ext cx="1008112" cy="21602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HG丸ｺﾞｼｯｸM-PRO" pitchFamily="50" charset="-128"/>
                <a:ea typeface="HG丸ｺﾞｼｯｸM-PRO" pitchFamily="50" charset="-128"/>
              </a:rPr>
              <a:t>法的義務</a:t>
            </a:r>
          </a:p>
        </p:txBody>
      </p:sp>
      <p:sp>
        <p:nvSpPr>
          <p:cNvPr id="20" name="右矢印吹き出し 19"/>
          <p:cNvSpPr/>
          <p:nvPr/>
        </p:nvSpPr>
        <p:spPr>
          <a:xfrm>
            <a:off x="5313043" y="2636912"/>
            <a:ext cx="2520280" cy="216024"/>
          </a:xfrm>
          <a:prstGeom prst="rightArrowCallout">
            <a:avLst>
              <a:gd name="adj1" fmla="val 25000"/>
              <a:gd name="adj2" fmla="val 27555"/>
              <a:gd name="adj3" fmla="val 25000"/>
              <a:gd name="adj4" fmla="val 7956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HG丸ｺﾞｼｯｸM-PRO" pitchFamily="50" charset="-128"/>
                <a:ea typeface="HG丸ｺﾞｼｯｸM-PRO" pitchFamily="50" charset="-128"/>
              </a:rPr>
              <a:t>国・地方公共団体等</a:t>
            </a:r>
            <a:endParaRPr lang="en-US" altLang="ja-JP" sz="1400" b="1" dirty="0">
              <a:solidFill>
                <a:schemeClr val="tx1"/>
              </a:solidFill>
              <a:latin typeface="HG丸ｺﾞｼｯｸM-PRO" pitchFamily="50" charset="-128"/>
              <a:ea typeface="HG丸ｺﾞｼｯｸM-PRO" pitchFamily="50" charset="-128"/>
            </a:endParaRPr>
          </a:p>
        </p:txBody>
      </p:sp>
      <p:sp>
        <p:nvSpPr>
          <p:cNvPr id="22" name="右矢印吹き出し 21"/>
          <p:cNvSpPr/>
          <p:nvPr/>
        </p:nvSpPr>
        <p:spPr>
          <a:xfrm>
            <a:off x="5313043" y="2924944"/>
            <a:ext cx="2520280" cy="216024"/>
          </a:xfrm>
          <a:prstGeom prst="rightArrowCallout">
            <a:avLst>
              <a:gd name="adj1" fmla="val 25000"/>
              <a:gd name="adj2" fmla="val 27555"/>
              <a:gd name="adj3" fmla="val 25000"/>
              <a:gd name="adj4" fmla="val 7956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HG丸ｺﾞｼｯｸM-PRO" pitchFamily="50" charset="-128"/>
                <a:ea typeface="HG丸ｺﾞｼｯｸM-PRO" pitchFamily="50" charset="-128"/>
              </a:rPr>
              <a:t>民間事業者</a:t>
            </a:r>
            <a:endParaRPr lang="en-US" altLang="ja-JP" sz="1400" b="1" dirty="0">
              <a:solidFill>
                <a:schemeClr val="tx1"/>
              </a:solidFill>
              <a:latin typeface="HG丸ｺﾞｼｯｸM-PRO" pitchFamily="50" charset="-128"/>
              <a:ea typeface="HG丸ｺﾞｼｯｸM-PRO" pitchFamily="50" charset="-128"/>
            </a:endParaRPr>
          </a:p>
        </p:txBody>
      </p:sp>
      <p:sp>
        <p:nvSpPr>
          <p:cNvPr id="25" name="角丸四角形 24"/>
          <p:cNvSpPr/>
          <p:nvPr/>
        </p:nvSpPr>
        <p:spPr>
          <a:xfrm>
            <a:off x="560514" y="3429001"/>
            <a:ext cx="8784975" cy="79208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ltLang="ja-JP" sz="14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p:txBody>
      </p:sp>
      <p:sp>
        <p:nvSpPr>
          <p:cNvPr id="24" name="角丸四角形 23"/>
          <p:cNvSpPr/>
          <p:nvPr/>
        </p:nvSpPr>
        <p:spPr>
          <a:xfrm>
            <a:off x="4304928" y="3284985"/>
            <a:ext cx="1440160" cy="21602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HG丸ｺﾞｼｯｸM-PRO" pitchFamily="50" charset="-128"/>
                <a:ea typeface="HG丸ｺﾞｼｯｸM-PRO" pitchFamily="50" charset="-128"/>
              </a:rPr>
              <a:t>具体的な対応</a:t>
            </a:r>
          </a:p>
        </p:txBody>
      </p:sp>
      <p:sp>
        <p:nvSpPr>
          <p:cNvPr id="26" name="大かっこ 25"/>
          <p:cNvSpPr/>
          <p:nvPr/>
        </p:nvSpPr>
        <p:spPr>
          <a:xfrm>
            <a:off x="1640633" y="3789042"/>
            <a:ext cx="6696743" cy="360039"/>
          </a:xfrm>
          <a:prstGeom prst="bracketPair">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dirty="0">
                <a:latin typeface="HG丸ｺﾞｼｯｸM-PRO" pitchFamily="50" charset="-128"/>
                <a:ea typeface="HG丸ｺﾞｼｯｸM-PRO" pitchFamily="50" charset="-128"/>
              </a:rPr>
              <a:t>● 国・地方公共団体等　　→　　　　　　当該機関における取組に関する要領を策定　</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事業者　　　　　　　　→　　　　　　事業分野別の指針（ガイドライン）を策定</a:t>
            </a:r>
          </a:p>
        </p:txBody>
      </p:sp>
      <p:sp>
        <p:nvSpPr>
          <p:cNvPr id="27" name="角丸四角形 26"/>
          <p:cNvSpPr/>
          <p:nvPr/>
        </p:nvSpPr>
        <p:spPr>
          <a:xfrm>
            <a:off x="974559" y="4293099"/>
            <a:ext cx="8424936" cy="36003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丸ｺﾞｼｯｸM-PRO" pitchFamily="50" charset="-128"/>
                <a:ea typeface="HG丸ｺﾞｼｯｸM-PRO" pitchFamily="50" charset="-128"/>
              </a:rPr>
              <a:t>　　　　　　　　　●　主務大臣による民間事業者に対する報告徴収、助言・指導、勧告</a:t>
            </a:r>
          </a:p>
        </p:txBody>
      </p:sp>
      <p:sp>
        <p:nvSpPr>
          <p:cNvPr id="28" name="角丸四角形 27"/>
          <p:cNvSpPr/>
          <p:nvPr/>
        </p:nvSpPr>
        <p:spPr>
          <a:xfrm>
            <a:off x="1052565" y="4365106"/>
            <a:ext cx="1440160" cy="21602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2" b="1" dirty="0">
                <a:solidFill>
                  <a:schemeClr val="tx1"/>
                </a:solidFill>
                <a:latin typeface="HG丸ｺﾞｼｯｸM-PRO" pitchFamily="50" charset="-128"/>
                <a:ea typeface="HG丸ｺﾞｼｯｸM-PRO" pitchFamily="50" charset="-128"/>
              </a:rPr>
              <a:t>実効性の確保</a:t>
            </a:r>
          </a:p>
        </p:txBody>
      </p:sp>
      <p:sp>
        <p:nvSpPr>
          <p:cNvPr id="32" name="角丸四角形 31"/>
          <p:cNvSpPr/>
          <p:nvPr/>
        </p:nvSpPr>
        <p:spPr>
          <a:xfrm>
            <a:off x="974559" y="5157193"/>
            <a:ext cx="8424936" cy="36003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r>
              <a:rPr lang="ja-JP" altLang="en-US" dirty="0">
                <a:solidFill>
                  <a:schemeClr val="tx1"/>
                </a:solidFill>
                <a:latin typeface="HG丸ｺﾞｼｯｸM-PRO" pitchFamily="50" charset="-128"/>
                <a:ea typeface="HG丸ｺﾞｼｯｸM-PRO" pitchFamily="50" charset="-128"/>
              </a:rPr>
              <a:t>　　　　●　相談・紛争解決の体制整備　→　既存の相談、紛争解決の制度の活用・充実</a:t>
            </a:r>
          </a:p>
        </p:txBody>
      </p:sp>
      <p:sp>
        <p:nvSpPr>
          <p:cNvPr id="33" name="角丸四角形 32"/>
          <p:cNvSpPr/>
          <p:nvPr/>
        </p:nvSpPr>
        <p:spPr>
          <a:xfrm>
            <a:off x="974559" y="5517234"/>
            <a:ext cx="8424936" cy="36003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丸ｺﾞｼｯｸM-PRO" pitchFamily="50" charset="-128"/>
                <a:ea typeface="HG丸ｺﾞｼｯｸM-PRO" pitchFamily="50" charset="-128"/>
              </a:rPr>
              <a:t>　　　　　　　　　 ●　障害者差別解消支援地域協議会における関係機関等の連携</a:t>
            </a:r>
          </a:p>
        </p:txBody>
      </p:sp>
      <p:sp>
        <p:nvSpPr>
          <p:cNvPr id="30" name="右矢印 29"/>
          <p:cNvSpPr/>
          <p:nvPr/>
        </p:nvSpPr>
        <p:spPr>
          <a:xfrm rot="3215111">
            <a:off x="2460829" y="3256289"/>
            <a:ext cx="432048" cy="288032"/>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右矢印 33"/>
          <p:cNvSpPr/>
          <p:nvPr/>
        </p:nvSpPr>
        <p:spPr>
          <a:xfrm rot="7071692">
            <a:off x="6790921" y="3252319"/>
            <a:ext cx="432048" cy="288032"/>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正方形/長方形 34"/>
          <p:cNvSpPr/>
          <p:nvPr/>
        </p:nvSpPr>
        <p:spPr>
          <a:xfrm>
            <a:off x="1052565" y="3501011"/>
            <a:ext cx="7644851" cy="335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HG丸ｺﾞｼｯｸM-PRO" pitchFamily="50" charset="-128"/>
                <a:ea typeface="HG丸ｺﾞｼｯｸM-PRO" pitchFamily="50" charset="-128"/>
              </a:rPr>
              <a:t>政府全体の方針として、差別の解消の推進に関する基本方針を策定</a:t>
            </a:r>
            <a:r>
              <a:rPr lang="ja-JP" altLang="en-US" sz="1300" b="1" dirty="0" smtClean="0">
                <a:solidFill>
                  <a:schemeClr val="tx1"/>
                </a:solidFill>
                <a:latin typeface="HG丸ｺﾞｼｯｸM-PRO" pitchFamily="50" charset="-128"/>
                <a:ea typeface="HG丸ｺﾞｼｯｸM-PRO" pitchFamily="50" charset="-128"/>
              </a:rPr>
              <a:t>（平成２７年２月閣議</a:t>
            </a:r>
            <a:r>
              <a:rPr lang="ja-JP" altLang="en-US" sz="1300" b="1" dirty="0">
                <a:solidFill>
                  <a:schemeClr val="tx1"/>
                </a:solidFill>
                <a:latin typeface="HG丸ｺﾞｼｯｸM-PRO" pitchFamily="50" charset="-128"/>
                <a:ea typeface="HG丸ｺﾞｼｯｸM-PRO" pitchFamily="50" charset="-128"/>
              </a:rPr>
              <a:t>決定）</a:t>
            </a:r>
            <a:endParaRPr lang="en-US" altLang="ja-JP" sz="1300" b="1" dirty="0">
              <a:solidFill>
                <a:schemeClr val="tx1"/>
              </a:solidFill>
              <a:latin typeface="HG丸ｺﾞｼｯｸM-PRO" pitchFamily="50" charset="-128"/>
              <a:ea typeface="HG丸ｺﾞｼｯｸM-PRO" pitchFamily="50" charset="-128"/>
            </a:endParaRPr>
          </a:p>
        </p:txBody>
      </p:sp>
      <p:sp>
        <p:nvSpPr>
          <p:cNvPr id="36" name="角丸四角形 35"/>
          <p:cNvSpPr/>
          <p:nvPr/>
        </p:nvSpPr>
        <p:spPr>
          <a:xfrm>
            <a:off x="974559" y="5877274"/>
            <a:ext cx="8424936" cy="36003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r>
              <a:rPr lang="ja-JP" altLang="en-US" dirty="0">
                <a:solidFill>
                  <a:schemeClr val="tx1"/>
                </a:solidFill>
                <a:latin typeface="HG丸ｺﾞｼｯｸM-PRO" pitchFamily="50" charset="-128"/>
                <a:ea typeface="HG丸ｺﾞｼｯｸM-PRO" pitchFamily="50" charset="-128"/>
              </a:rPr>
              <a:t>●　普及・啓発活動の実施</a:t>
            </a:r>
          </a:p>
        </p:txBody>
      </p:sp>
      <p:sp>
        <p:nvSpPr>
          <p:cNvPr id="37" name="角丸四角形 36"/>
          <p:cNvSpPr/>
          <p:nvPr/>
        </p:nvSpPr>
        <p:spPr>
          <a:xfrm>
            <a:off x="7977339" y="2636912"/>
            <a:ext cx="1008112" cy="21602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HG丸ｺﾞｼｯｸM-PRO" pitchFamily="50" charset="-128"/>
                <a:ea typeface="HG丸ｺﾞｼｯｸM-PRO" pitchFamily="50" charset="-128"/>
              </a:rPr>
              <a:t>法的義務</a:t>
            </a:r>
          </a:p>
        </p:txBody>
      </p:sp>
      <p:sp>
        <p:nvSpPr>
          <p:cNvPr id="38" name="角丸四角形 37"/>
          <p:cNvSpPr/>
          <p:nvPr/>
        </p:nvSpPr>
        <p:spPr>
          <a:xfrm>
            <a:off x="7977339" y="2924944"/>
            <a:ext cx="1008112" cy="21602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HG丸ｺﾞｼｯｸM-PRO" pitchFamily="50" charset="-128"/>
                <a:ea typeface="HG丸ｺﾞｼｯｸM-PRO" pitchFamily="50" charset="-128"/>
              </a:rPr>
              <a:t>努力義務</a:t>
            </a:r>
          </a:p>
        </p:txBody>
      </p:sp>
      <p:sp>
        <p:nvSpPr>
          <p:cNvPr id="39" name="角丸四角形 38"/>
          <p:cNvSpPr/>
          <p:nvPr/>
        </p:nvSpPr>
        <p:spPr>
          <a:xfrm>
            <a:off x="974559" y="6237314"/>
            <a:ext cx="8424936" cy="36003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r>
              <a:rPr lang="ja-JP" altLang="en-US" dirty="0">
                <a:solidFill>
                  <a:schemeClr val="tx1"/>
                </a:solidFill>
                <a:latin typeface="HG丸ｺﾞｼｯｸM-PRO" pitchFamily="50" charset="-128"/>
                <a:ea typeface="HG丸ｺﾞｼｯｸM-PRO" pitchFamily="50" charset="-128"/>
              </a:rPr>
              <a:t>●　国内外における差別及び差別の解消に向けた取組に関わる情報の収集、整理及び提供</a:t>
            </a:r>
          </a:p>
        </p:txBody>
      </p:sp>
      <p:sp>
        <p:nvSpPr>
          <p:cNvPr id="44" name="角丸四角形 43"/>
          <p:cNvSpPr/>
          <p:nvPr/>
        </p:nvSpPr>
        <p:spPr>
          <a:xfrm>
            <a:off x="1052565" y="5229202"/>
            <a:ext cx="1440160" cy="21602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2" b="1" dirty="0">
                <a:solidFill>
                  <a:schemeClr val="tx1"/>
                </a:solidFill>
                <a:latin typeface="HG丸ｺﾞｼｯｸM-PRO" pitchFamily="50" charset="-128"/>
                <a:ea typeface="HG丸ｺﾞｼｯｸM-PRO" pitchFamily="50" charset="-128"/>
              </a:rPr>
              <a:t>紛争解決・相談</a:t>
            </a:r>
          </a:p>
        </p:txBody>
      </p:sp>
      <p:sp>
        <p:nvSpPr>
          <p:cNvPr id="45" name="角丸四角形 44"/>
          <p:cNvSpPr/>
          <p:nvPr/>
        </p:nvSpPr>
        <p:spPr>
          <a:xfrm>
            <a:off x="1052565" y="5589242"/>
            <a:ext cx="1440160" cy="21602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2" b="1" dirty="0">
                <a:solidFill>
                  <a:schemeClr val="tx1"/>
                </a:solidFill>
                <a:latin typeface="HG丸ｺﾞｼｯｸM-PRO" pitchFamily="50" charset="-128"/>
                <a:ea typeface="HG丸ｺﾞｼｯｸM-PRO" pitchFamily="50" charset="-128"/>
              </a:rPr>
              <a:t>地域における連携</a:t>
            </a:r>
          </a:p>
        </p:txBody>
      </p:sp>
      <p:sp>
        <p:nvSpPr>
          <p:cNvPr id="46" name="角丸四角形 45"/>
          <p:cNvSpPr/>
          <p:nvPr/>
        </p:nvSpPr>
        <p:spPr>
          <a:xfrm>
            <a:off x="1052565" y="5949280"/>
            <a:ext cx="1440160" cy="21602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2" b="1" dirty="0">
                <a:solidFill>
                  <a:schemeClr val="tx1"/>
                </a:solidFill>
                <a:latin typeface="HG丸ｺﾞｼｯｸM-PRO" pitchFamily="50" charset="-128"/>
                <a:ea typeface="HG丸ｺﾞｼｯｸM-PRO" pitchFamily="50" charset="-128"/>
              </a:rPr>
              <a:t>啓発活動</a:t>
            </a:r>
          </a:p>
        </p:txBody>
      </p:sp>
      <p:sp>
        <p:nvSpPr>
          <p:cNvPr id="47" name="角丸四角形 46"/>
          <p:cNvSpPr/>
          <p:nvPr/>
        </p:nvSpPr>
        <p:spPr>
          <a:xfrm>
            <a:off x="1052565" y="6309323"/>
            <a:ext cx="1440160" cy="21602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2" b="1" dirty="0">
                <a:solidFill>
                  <a:schemeClr val="tx1"/>
                </a:solidFill>
                <a:latin typeface="HG丸ｺﾞｼｯｸM-PRO" pitchFamily="50" charset="-128"/>
                <a:ea typeface="HG丸ｺﾞｼｯｸM-PRO" pitchFamily="50" charset="-128"/>
              </a:rPr>
              <a:t>情報収集等</a:t>
            </a:r>
          </a:p>
        </p:txBody>
      </p:sp>
      <p:sp>
        <p:nvSpPr>
          <p:cNvPr id="48" name="正方形/長方形 47"/>
          <p:cNvSpPr/>
          <p:nvPr/>
        </p:nvSpPr>
        <p:spPr>
          <a:xfrm>
            <a:off x="5109020" y="6669362"/>
            <a:ext cx="4452494" cy="18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r>
              <a:rPr lang="ja-JP" altLang="en-US" sz="1000" dirty="0">
                <a:solidFill>
                  <a:schemeClr val="tx1"/>
                </a:solidFill>
                <a:latin typeface="HG丸ｺﾞｼｯｸM-PRO" pitchFamily="50" charset="-128"/>
                <a:ea typeface="HG丸ｺﾞｼｯｸM-PRO" pitchFamily="50" charset="-128"/>
              </a:rPr>
              <a:t>施行日：平成</a:t>
            </a:r>
            <a:r>
              <a:rPr lang="en-US" altLang="ja-JP" sz="1000" dirty="0">
                <a:solidFill>
                  <a:schemeClr val="tx1"/>
                </a:solidFill>
                <a:latin typeface="HG丸ｺﾞｼｯｸM-PRO" pitchFamily="50" charset="-128"/>
                <a:ea typeface="HG丸ｺﾞｼｯｸM-PRO" pitchFamily="50" charset="-128"/>
              </a:rPr>
              <a:t>28</a:t>
            </a:r>
            <a:r>
              <a:rPr lang="ja-JP" altLang="en-US" sz="1000" dirty="0">
                <a:solidFill>
                  <a:schemeClr val="tx1"/>
                </a:solidFill>
                <a:latin typeface="HG丸ｺﾞｼｯｸM-PRO" pitchFamily="50" charset="-128"/>
                <a:ea typeface="HG丸ｺﾞｼｯｸM-PRO" pitchFamily="50" charset="-128"/>
              </a:rPr>
              <a:t>年</a:t>
            </a:r>
            <a:r>
              <a:rPr lang="en-US" altLang="ja-JP" sz="1000" dirty="0">
                <a:solidFill>
                  <a:schemeClr val="tx1"/>
                </a:solidFill>
                <a:latin typeface="HG丸ｺﾞｼｯｸM-PRO" pitchFamily="50" charset="-128"/>
                <a:ea typeface="HG丸ｺﾞｼｯｸM-PRO" pitchFamily="50" charset="-128"/>
              </a:rPr>
              <a:t>4</a:t>
            </a:r>
            <a:r>
              <a:rPr lang="ja-JP" altLang="en-US" sz="1000" dirty="0">
                <a:solidFill>
                  <a:schemeClr val="tx1"/>
                </a:solidFill>
                <a:latin typeface="HG丸ｺﾞｼｯｸM-PRO" pitchFamily="50" charset="-128"/>
                <a:ea typeface="HG丸ｺﾞｼｯｸM-PRO" pitchFamily="50" charset="-128"/>
              </a:rPr>
              <a:t>月</a:t>
            </a:r>
            <a:r>
              <a:rPr lang="en-US" altLang="ja-JP" sz="1000" dirty="0">
                <a:solidFill>
                  <a:schemeClr val="tx1"/>
                </a:solidFill>
                <a:latin typeface="HG丸ｺﾞｼｯｸM-PRO" pitchFamily="50" charset="-128"/>
                <a:ea typeface="HG丸ｺﾞｼｯｸM-PRO" pitchFamily="50" charset="-128"/>
              </a:rPr>
              <a:t>1</a:t>
            </a:r>
            <a:r>
              <a:rPr lang="ja-JP" altLang="en-US" sz="1000" dirty="0">
                <a:solidFill>
                  <a:schemeClr val="tx1"/>
                </a:solidFill>
                <a:latin typeface="HG丸ｺﾞｼｯｸM-PRO" pitchFamily="50" charset="-128"/>
                <a:ea typeface="HG丸ｺﾞｼｯｸM-PRO" pitchFamily="50" charset="-128"/>
              </a:rPr>
              <a:t>日（施行後</a:t>
            </a:r>
            <a:r>
              <a:rPr lang="en-US" altLang="ja-JP" sz="1000" dirty="0">
                <a:solidFill>
                  <a:schemeClr val="tx1"/>
                </a:solidFill>
                <a:latin typeface="HG丸ｺﾞｼｯｸM-PRO" pitchFamily="50" charset="-128"/>
                <a:ea typeface="HG丸ｺﾞｼｯｸM-PRO" pitchFamily="50" charset="-128"/>
              </a:rPr>
              <a:t>3</a:t>
            </a:r>
            <a:r>
              <a:rPr lang="ja-JP" altLang="en-US" sz="1000" dirty="0">
                <a:solidFill>
                  <a:schemeClr val="tx1"/>
                </a:solidFill>
                <a:latin typeface="HG丸ｺﾞｼｯｸM-PRO" pitchFamily="50" charset="-128"/>
                <a:ea typeface="HG丸ｺﾞｼｯｸM-PRO" pitchFamily="50" charset="-128"/>
              </a:rPr>
              <a:t>年を目途に必要な見直し検討）</a:t>
            </a:r>
            <a:endParaRPr lang="en-US" altLang="ja-JP" sz="1000" dirty="0">
              <a:solidFill>
                <a:schemeClr val="tx1"/>
              </a:solidFill>
              <a:latin typeface="HG丸ｺﾞｼｯｸM-PRO" pitchFamily="50" charset="-128"/>
              <a:ea typeface="HG丸ｺﾞｼｯｸM-PRO" pitchFamily="50" charset="-128"/>
            </a:endParaRPr>
          </a:p>
        </p:txBody>
      </p:sp>
      <p:sp>
        <p:nvSpPr>
          <p:cNvPr id="31" name="角丸四角形 30"/>
          <p:cNvSpPr/>
          <p:nvPr/>
        </p:nvSpPr>
        <p:spPr>
          <a:xfrm>
            <a:off x="560514" y="4797156"/>
            <a:ext cx="3612400"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rPr>
              <a:t>Ⅱ</a:t>
            </a:r>
            <a:r>
              <a:rPr lang="ja-JP" altLang="en-US" sz="1600" b="1" dirty="0" err="1">
                <a:solidFill>
                  <a:schemeClr val="tx1"/>
                </a:solidFill>
              </a:rPr>
              <a:t>．</a:t>
            </a:r>
            <a:r>
              <a:rPr lang="ja-JP" altLang="en-US" sz="1600" b="1" dirty="0">
                <a:solidFill>
                  <a:schemeClr val="tx1"/>
                </a:solidFill>
              </a:rPr>
              <a:t>差別を解消するための支援措置</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99166123"/>
              </p:ext>
            </p:extLst>
          </p:nvPr>
        </p:nvGraphicFramePr>
        <p:xfrm>
          <a:off x="734723" y="2235878"/>
          <a:ext cx="8543925" cy="2505269"/>
        </p:xfrm>
        <a:graphic>
          <a:graphicData uri="http://schemas.openxmlformats.org/drawingml/2006/table">
            <a:tbl>
              <a:tblPr firstRow="1" bandRow="1">
                <a:tableStyleId>{21E4AEA4-8DFA-4A89-87EB-49C32662AFE0}</a:tableStyleId>
              </a:tblPr>
              <a:tblGrid>
                <a:gridCol w="2847975">
                  <a:extLst>
                    <a:ext uri="{9D8B030D-6E8A-4147-A177-3AD203B41FA5}">
                      <a16:colId xmlns:a16="http://schemas.microsoft.com/office/drawing/2014/main" val="20000"/>
                    </a:ext>
                  </a:extLst>
                </a:gridCol>
                <a:gridCol w="2847975">
                  <a:extLst>
                    <a:ext uri="{9D8B030D-6E8A-4147-A177-3AD203B41FA5}">
                      <a16:colId xmlns:a16="http://schemas.microsoft.com/office/drawing/2014/main" val="20001"/>
                    </a:ext>
                  </a:extLst>
                </a:gridCol>
                <a:gridCol w="2847975">
                  <a:extLst>
                    <a:ext uri="{9D8B030D-6E8A-4147-A177-3AD203B41FA5}">
                      <a16:colId xmlns:a16="http://schemas.microsoft.com/office/drawing/2014/main" val="20002"/>
                    </a:ext>
                  </a:extLst>
                </a:gridCol>
              </a:tblGrid>
              <a:tr h="1181706">
                <a:tc>
                  <a:txBody>
                    <a:bodyPr/>
                    <a:lstStyle/>
                    <a:p>
                      <a:r>
                        <a:rPr kumimoji="1" lang="ja-JP" altLang="en-US" sz="2300" dirty="0" smtClean="0"/>
                        <a:t>主体</a:t>
                      </a:r>
                      <a:endParaRPr kumimoji="1" lang="ja-JP" altLang="en-US" sz="2300" dirty="0"/>
                    </a:p>
                  </a:txBody>
                  <a:tcPr marL="74295" marR="74295" marT="37148" marB="37148" anchor="ctr"/>
                </a:tc>
                <a:tc>
                  <a:txBody>
                    <a:bodyPr/>
                    <a:lstStyle/>
                    <a:p>
                      <a:r>
                        <a:rPr kumimoji="1" lang="ja-JP" altLang="en-US" sz="2300" dirty="0" smtClean="0"/>
                        <a:t>不当な差別的取扱い</a:t>
                      </a:r>
                      <a:endParaRPr kumimoji="1" lang="en-US" altLang="ja-JP" sz="2300" dirty="0" smtClean="0"/>
                    </a:p>
                    <a:p>
                      <a:r>
                        <a:rPr kumimoji="1" lang="ja-JP" altLang="en-US" sz="2300" dirty="0" smtClean="0"/>
                        <a:t>の禁止</a:t>
                      </a:r>
                      <a:endParaRPr kumimoji="1" lang="ja-JP" altLang="en-US" sz="2300" dirty="0"/>
                    </a:p>
                  </a:txBody>
                  <a:tcPr marL="74295" marR="74295" marT="37148" marB="37148" anchor="ctr"/>
                </a:tc>
                <a:tc>
                  <a:txBody>
                    <a:bodyPr/>
                    <a:lstStyle/>
                    <a:p>
                      <a:r>
                        <a:rPr kumimoji="1" lang="ja-JP" altLang="en-US" sz="2300" dirty="0" smtClean="0"/>
                        <a:t>合理的配慮の提供</a:t>
                      </a:r>
                      <a:endParaRPr kumimoji="1" lang="ja-JP" altLang="en-US" sz="2300" dirty="0"/>
                    </a:p>
                  </a:txBody>
                  <a:tcPr marL="74295" marR="74295" marT="37148" marB="37148" anchor="ctr"/>
                </a:tc>
                <a:extLst>
                  <a:ext uri="{0D108BD9-81ED-4DB2-BD59-A6C34878D82A}">
                    <a16:rowId xmlns:a16="http://schemas.microsoft.com/office/drawing/2014/main" val="10000"/>
                  </a:ext>
                </a:extLst>
              </a:tr>
              <a:tr h="660895">
                <a:tc>
                  <a:txBody>
                    <a:bodyPr/>
                    <a:lstStyle/>
                    <a:p>
                      <a:r>
                        <a:rPr kumimoji="1" lang="ja-JP" altLang="en-US" sz="2300" dirty="0" smtClean="0"/>
                        <a:t>行政機関等</a:t>
                      </a:r>
                      <a:endParaRPr kumimoji="1" lang="ja-JP" altLang="en-US" sz="2300" dirty="0"/>
                    </a:p>
                  </a:txBody>
                  <a:tcPr marL="74295" marR="74295" marT="37148" marB="37148" anchor="ctr"/>
                </a:tc>
                <a:tc>
                  <a:txBody>
                    <a:bodyPr/>
                    <a:lstStyle/>
                    <a:p>
                      <a:r>
                        <a:rPr kumimoji="1" lang="ja-JP" altLang="en-US" sz="2300" dirty="0" smtClean="0"/>
                        <a:t>法的義務</a:t>
                      </a:r>
                      <a:endParaRPr kumimoji="1" lang="ja-JP" altLang="en-US" sz="2300" dirty="0"/>
                    </a:p>
                  </a:txBody>
                  <a:tcPr marL="74295" marR="74295" marT="37148" marB="37148" anchor="ctr"/>
                </a:tc>
                <a:tc>
                  <a:txBody>
                    <a:bodyPr/>
                    <a:lstStyle/>
                    <a:p>
                      <a:r>
                        <a:rPr kumimoji="1" lang="ja-JP" altLang="en-US" sz="2300" dirty="0" smtClean="0"/>
                        <a:t>法的義務</a:t>
                      </a:r>
                      <a:endParaRPr kumimoji="1" lang="en-US" altLang="ja-JP" sz="2300" dirty="0" smtClean="0"/>
                    </a:p>
                  </a:txBody>
                  <a:tcPr marL="74295" marR="74295" marT="37148" marB="37148" anchor="ctr"/>
                </a:tc>
                <a:extLst>
                  <a:ext uri="{0D108BD9-81ED-4DB2-BD59-A6C34878D82A}">
                    <a16:rowId xmlns:a16="http://schemas.microsoft.com/office/drawing/2014/main" val="10001"/>
                  </a:ext>
                </a:extLst>
              </a:tr>
              <a:tr h="662668">
                <a:tc>
                  <a:txBody>
                    <a:bodyPr/>
                    <a:lstStyle/>
                    <a:p>
                      <a:r>
                        <a:rPr kumimoji="1" lang="ja-JP" altLang="en-US" sz="2300" dirty="0" smtClean="0"/>
                        <a:t>民間事業者</a:t>
                      </a:r>
                      <a:endParaRPr kumimoji="1" lang="ja-JP" altLang="en-US" sz="2300" dirty="0"/>
                    </a:p>
                  </a:txBody>
                  <a:tcPr marL="74295" marR="74295" marT="37148" marB="37148" anchor="ctr"/>
                </a:tc>
                <a:tc>
                  <a:txBody>
                    <a:bodyPr/>
                    <a:lstStyle/>
                    <a:p>
                      <a:r>
                        <a:rPr kumimoji="1" lang="ja-JP" altLang="en-US" sz="2300" dirty="0" smtClean="0"/>
                        <a:t>法的義務</a:t>
                      </a:r>
                      <a:endParaRPr kumimoji="1" lang="ja-JP" altLang="en-US" sz="2300" dirty="0"/>
                    </a:p>
                  </a:txBody>
                  <a:tcPr marL="74295" marR="74295" marT="37148" marB="37148" anchor="ctr"/>
                </a:tc>
                <a:tc>
                  <a:txBody>
                    <a:bodyPr/>
                    <a:lstStyle/>
                    <a:p>
                      <a:r>
                        <a:rPr kumimoji="1" lang="ja-JP" altLang="en-US" sz="2300" dirty="0" smtClean="0"/>
                        <a:t>努力義務</a:t>
                      </a:r>
                      <a:endParaRPr kumimoji="1" lang="ja-JP" altLang="en-US" sz="2300" dirty="0"/>
                    </a:p>
                  </a:txBody>
                  <a:tcPr marL="74295" marR="74295" marT="37148" marB="37148" anchor="ct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837293" y="5085184"/>
            <a:ext cx="8387670" cy="692497"/>
          </a:xfrm>
          <a:prstGeom prst="rect">
            <a:avLst/>
          </a:prstGeom>
          <a:noFill/>
        </p:spPr>
        <p:txBody>
          <a:bodyPr wrap="square" rtlCol="0">
            <a:spAutoFit/>
          </a:bodyPr>
          <a:lstStyle/>
          <a:p>
            <a:pPr fontAlgn="auto">
              <a:spcBef>
                <a:spcPts val="0"/>
              </a:spcBef>
              <a:spcAft>
                <a:spcPts val="0"/>
              </a:spcAft>
            </a:pPr>
            <a:r>
              <a:rPr lang="en-US" altLang="ja-JP" sz="1950" dirty="0" smtClean="0">
                <a:solidFill>
                  <a:prstClr val="black"/>
                </a:solidFill>
                <a:latin typeface="Calibri" panose="020F0502020204030204"/>
                <a:ea typeface="ＭＳ Ｐゴシック" panose="020B0600070205080204" pitchFamily="50" charset="-128"/>
              </a:rPr>
              <a:t>※</a:t>
            </a:r>
            <a:r>
              <a:rPr lang="ja-JP" altLang="en-US" sz="1950" dirty="0">
                <a:solidFill>
                  <a:prstClr val="black"/>
                </a:solidFill>
                <a:latin typeface="Calibri" panose="020F0502020204030204"/>
                <a:ea typeface="ＭＳ Ｐゴシック" panose="020B0600070205080204" pitchFamily="50" charset="-128"/>
              </a:rPr>
              <a:t>合理的配慮の実施に伴う負担が過重であるとき、たとえば、お金がかかり</a:t>
            </a:r>
            <a:r>
              <a:rPr lang="ja-JP" altLang="en-US" sz="1950" dirty="0" err="1">
                <a:solidFill>
                  <a:prstClr val="black"/>
                </a:solidFill>
                <a:latin typeface="Calibri" panose="020F0502020204030204"/>
                <a:ea typeface="ＭＳ Ｐゴシック" panose="020B0600070205080204" pitchFamily="50" charset="-128"/>
              </a:rPr>
              <a:t>す</a:t>
            </a:r>
            <a:endParaRPr lang="en-US" altLang="ja-JP" sz="1950" dirty="0">
              <a:solidFill>
                <a:prstClr val="black"/>
              </a:solidFill>
              <a:latin typeface="Calibri" panose="020F0502020204030204"/>
              <a:ea typeface="ＭＳ Ｐゴシック" panose="020B0600070205080204" pitchFamily="50" charset="-128"/>
            </a:endParaRPr>
          </a:p>
          <a:p>
            <a:pPr fontAlgn="auto">
              <a:spcBef>
                <a:spcPts val="0"/>
              </a:spcBef>
              <a:spcAft>
                <a:spcPts val="0"/>
              </a:spcAft>
            </a:pPr>
            <a:r>
              <a:rPr lang="ja-JP" altLang="en-US" sz="1950" dirty="0" smtClean="0">
                <a:solidFill>
                  <a:prstClr val="black"/>
                </a:solidFill>
                <a:latin typeface="Calibri" panose="020F0502020204030204"/>
                <a:ea typeface="ＭＳ Ｐゴシック" panose="020B0600070205080204" pitchFamily="50" charset="-128"/>
              </a:rPr>
              <a:t>ぎ</a:t>
            </a:r>
            <a:r>
              <a:rPr lang="ja-JP" altLang="en-US" sz="1950" dirty="0">
                <a:solidFill>
                  <a:prstClr val="black"/>
                </a:solidFill>
                <a:latin typeface="Calibri" panose="020F0502020204030204"/>
                <a:ea typeface="ＭＳ Ｐゴシック" panose="020B0600070205080204" pitchFamily="50" charset="-128"/>
              </a:rPr>
              <a:t>たりする場合は、その他のやり方を工夫しながら考えることになります。</a:t>
            </a:r>
          </a:p>
        </p:txBody>
      </p:sp>
      <p:sp>
        <p:nvSpPr>
          <p:cNvPr id="6" name="タイトル 1"/>
          <p:cNvSpPr>
            <a:spLocks noGrp="1"/>
          </p:cNvSpPr>
          <p:nvPr>
            <p:ph type="title"/>
          </p:nvPr>
        </p:nvSpPr>
        <p:spPr>
          <a:xfrm>
            <a:off x="1035944" y="939603"/>
            <a:ext cx="7460893" cy="864849"/>
          </a:xfrm>
          <a:solidFill>
            <a:schemeClr val="bg2"/>
          </a:solidFill>
        </p:spPr>
        <p:txBody>
          <a:bodyPr>
            <a:normAutofit fontScale="90000"/>
          </a:bodyPr>
          <a:lstStyle/>
          <a:p>
            <a:r>
              <a:rPr kumimoji="1" lang="ja-JP" altLang="en-US" dirty="0" smtClean="0"/>
              <a:t>障害者差別解消法における差別の禁止</a:t>
            </a:r>
            <a:endParaRPr kumimoji="1" lang="ja-JP" altLang="en-US" dirty="0"/>
          </a:p>
        </p:txBody>
      </p:sp>
    </p:spTree>
    <p:extLst>
      <p:ext uri="{BB962C8B-B14F-4D97-AF65-F5344CB8AC3E}">
        <p14:creationId xmlns:p14="http://schemas.microsoft.com/office/powerpoint/2010/main" val="3926864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5944" y="939603"/>
            <a:ext cx="7460893" cy="864849"/>
          </a:xfrm>
          <a:solidFill>
            <a:schemeClr val="bg2"/>
          </a:solidFill>
        </p:spPr>
        <p:txBody>
          <a:bodyPr>
            <a:normAutofit/>
          </a:bodyPr>
          <a:lstStyle/>
          <a:p>
            <a:r>
              <a:rPr kumimoji="1" lang="ja-JP" altLang="en-US" dirty="0" smtClean="0"/>
              <a:t>障害者差別解消法の目ざすもの</a:t>
            </a:r>
            <a:endParaRPr kumimoji="1" lang="ja-JP" altLang="en-US" dirty="0"/>
          </a:p>
        </p:txBody>
      </p:sp>
      <p:sp>
        <p:nvSpPr>
          <p:cNvPr id="3" name="コンテンツ プレースホルダー 2"/>
          <p:cNvSpPr>
            <a:spLocks noGrp="1"/>
          </p:cNvSpPr>
          <p:nvPr>
            <p:ph idx="1"/>
          </p:nvPr>
        </p:nvSpPr>
        <p:spPr>
          <a:xfrm>
            <a:off x="1035945" y="1997025"/>
            <a:ext cx="8021511" cy="3811184"/>
          </a:xfrm>
        </p:spPr>
        <p:txBody>
          <a:bodyPr>
            <a:normAutofit/>
          </a:bodyPr>
          <a:lstStyle/>
          <a:p>
            <a:pPr marL="0" indent="0">
              <a:buNone/>
            </a:pPr>
            <a:r>
              <a:rPr lang="ja-JP" altLang="en-US" sz="4388" dirty="0" smtClean="0"/>
              <a:t>障</a:t>
            </a:r>
            <a:r>
              <a:rPr lang="ja-JP" altLang="en-US" sz="4388" dirty="0"/>
              <a:t>がいのある人への</a:t>
            </a:r>
            <a:endParaRPr lang="en-US" altLang="ja-JP" sz="4388" dirty="0"/>
          </a:p>
          <a:p>
            <a:pPr marL="0" indent="0">
              <a:buNone/>
            </a:pPr>
            <a:r>
              <a:rPr lang="ja-JP" altLang="en-US" sz="4388" dirty="0"/>
              <a:t>　　　差別をなくすことで、</a:t>
            </a:r>
            <a:endParaRPr lang="en-US" altLang="ja-JP" sz="4388" dirty="0"/>
          </a:p>
          <a:p>
            <a:pPr marL="0" indent="0">
              <a:buNone/>
            </a:pPr>
            <a:endParaRPr lang="en-US" altLang="ja-JP" sz="2844" dirty="0"/>
          </a:p>
          <a:p>
            <a:pPr marL="0" indent="0">
              <a:buNone/>
            </a:pPr>
            <a:r>
              <a:rPr lang="ja-JP" altLang="en-US" sz="4388" dirty="0" smtClean="0"/>
              <a:t>障</a:t>
            </a:r>
            <a:r>
              <a:rPr lang="ja-JP" altLang="en-US" sz="4388" dirty="0"/>
              <a:t>がいのある人もない人も</a:t>
            </a:r>
            <a:endParaRPr lang="en-US" altLang="ja-JP" sz="4388" dirty="0"/>
          </a:p>
          <a:p>
            <a:pPr marL="0" indent="0">
              <a:buNone/>
            </a:pPr>
            <a:r>
              <a:rPr lang="ja-JP" altLang="en-US" sz="4388" dirty="0"/>
              <a:t>　　　共に生きる社会をつくること</a:t>
            </a:r>
          </a:p>
        </p:txBody>
      </p:sp>
    </p:spTree>
    <p:extLst>
      <p:ext uri="{BB962C8B-B14F-4D97-AF65-F5344CB8AC3E}">
        <p14:creationId xmlns:p14="http://schemas.microsoft.com/office/powerpoint/2010/main" val="1260001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2"/>
          <p:cNvSpPr>
            <a:spLocks noChangeArrowheads="1"/>
          </p:cNvSpPr>
          <p:nvPr/>
        </p:nvSpPr>
        <p:spPr bwMode="auto">
          <a:xfrm>
            <a:off x="320819" y="2127837"/>
            <a:ext cx="9264274" cy="2521821"/>
          </a:xfrm>
          <a:prstGeom prst="rect">
            <a:avLst/>
          </a:prstGeom>
          <a:solidFill>
            <a:schemeClr val="bg1"/>
          </a:solidFill>
          <a:ln w="38100" cmpd="dbl" algn="ctr">
            <a:solidFill>
              <a:srgbClr val="336699"/>
            </a:solidFill>
            <a:round/>
            <a:headEnd/>
            <a:tailEnd/>
          </a:ln>
        </p:spPr>
        <p:txBody>
          <a:bodyPr lIns="117000" tIns="146250" rIns="117000" bIns="146250"/>
          <a:lstStyle/>
          <a:p>
            <a:pPr fontAlgn="auto">
              <a:spcBef>
                <a:spcPts val="0"/>
              </a:spcBef>
              <a:spcAft>
                <a:spcPts val="0"/>
              </a:spcAft>
            </a:pPr>
            <a:r>
              <a:rPr lang="en-US" altLang="ja-JP" sz="1950" dirty="0" smtClean="0">
                <a:solidFill>
                  <a:prstClr val="black"/>
                </a:solidFill>
                <a:latin typeface="HG丸ｺﾞｼｯｸM-PRO" pitchFamily="50" charset="-128"/>
                <a:ea typeface="HG丸ｺﾞｼｯｸM-PRO" pitchFamily="50" charset="-128"/>
              </a:rPr>
              <a:t>【</a:t>
            </a:r>
            <a:r>
              <a:rPr lang="ja-JP" altLang="en-US" sz="1950" dirty="0" smtClean="0">
                <a:solidFill>
                  <a:prstClr val="black"/>
                </a:solidFill>
                <a:latin typeface="HG丸ｺﾞｼｯｸM-PRO" pitchFamily="50" charset="-128"/>
                <a:ea typeface="HG丸ｺﾞｼｯｸM-PRO" pitchFamily="50" charset="-128"/>
              </a:rPr>
              <a:t>条例</a:t>
            </a:r>
            <a:r>
              <a:rPr lang="ja-JP" altLang="en-US" sz="1950" dirty="0">
                <a:solidFill>
                  <a:prstClr val="black"/>
                </a:solidFill>
                <a:latin typeface="HG丸ｺﾞｼｯｸM-PRO" pitchFamily="50" charset="-128"/>
                <a:ea typeface="HG丸ｺﾞｼｯｸM-PRO" pitchFamily="50" charset="-128"/>
              </a:rPr>
              <a:t>の目的</a:t>
            </a:r>
            <a:r>
              <a:rPr lang="en-US" altLang="ja-JP" sz="1950" dirty="0">
                <a:solidFill>
                  <a:prstClr val="black"/>
                </a:solidFill>
                <a:latin typeface="HG丸ｺﾞｼｯｸM-PRO" pitchFamily="50" charset="-128"/>
                <a:ea typeface="HG丸ｺﾞｼｯｸM-PRO" pitchFamily="50" charset="-128"/>
              </a:rPr>
              <a:t>】</a:t>
            </a:r>
          </a:p>
          <a:p>
            <a:pPr fontAlgn="auto">
              <a:spcBef>
                <a:spcPts val="0"/>
              </a:spcBef>
              <a:spcAft>
                <a:spcPts val="0"/>
              </a:spcAft>
            </a:pPr>
            <a:endParaRPr lang="en-US" altLang="ja-JP" sz="894"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975" dirty="0">
                <a:solidFill>
                  <a:prstClr val="black"/>
                </a:solidFill>
                <a:latin typeface="HG丸ｺﾞｼｯｸM-PRO" pitchFamily="50" charset="-128"/>
                <a:ea typeface="HG丸ｺﾞｼｯｸM-PRO" pitchFamily="50" charset="-128"/>
              </a:rPr>
              <a:t>　　　　　　　　　　　　</a:t>
            </a:r>
            <a:r>
              <a:rPr lang="ja-JP" altLang="en-US" sz="894" dirty="0">
                <a:solidFill>
                  <a:prstClr val="black"/>
                </a:solidFill>
                <a:latin typeface="HG丸ｺﾞｼｯｸM-PRO" pitchFamily="50" charset="-128"/>
                <a:ea typeface="HG丸ｺﾞｼｯｸM-PRO" pitchFamily="50" charset="-128"/>
              </a:rPr>
              <a:t>　</a:t>
            </a:r>
          </a:p>
          <a:p>
            <a:pPr fontAlgn="auto">
              <a:spcBef>
                <a:spcPts val="0"/>
              </a:spcBef>
              <a:spcAft>
                <a:spcPts val="0"/>
              </a:spcAft>
            </a:pPr>
            <a:r>
              <a:rPr lang="ja-JP" altLang="en-US" sz="1950" dirty="0">
                <a:solidFill>
                  <a:prstClr val="black"/>
                </a:solidFill>
                <a:latin typeface="HG丸ｺﾞｼｯｸM-PRO" pitchFamily="50" charset="-128"/>
                <a:ea typeface="HG丸ｺﾞｼｯｸM-PRO" pitchFamily="50" charset="-128"/>
              </a:rPr>
              <a:t>　　　　この条例は、</a:t>
            </a:r>
            <a:r>
              <a:rPr lang="ja-JP" altLang="en-US" sz="1950" dirty="0" err="1">
                <a:solidFill>
                  <a:prstClr val="black"/>
                </a:solidFill>
                <a:latin typeface="HG丸ｺﾞｼｯｸM-PRO" pitchFamily="50" charset="-128"/>
                <a:ea typeface="HG丸ｺﾞｼｯｸM-PRO" pitchFamily="50" charset="-128"/>
              </a:rPr>
              <a:t>障がい</a:t>
            </a:r>
            <a:r>
              <a:rPr lang="ja-JP" altLang="en-US" sz="1950" dirty="0">
                <a:solidFill>
                  <a:prstClr val="black"/>
                </a:solidFill>
                <a:latin typeface="HG丸ｺﾞｼｯｸM-PRO" pitchFamily="50" charset="-128"/>
                <a:ea typeface="HG丸ｺﾞｼｯｸM-PRO" pitchFamily="50" charset="-128"/>
              </a:rPr>
              <a:t>者及び障がい児の</a:t>
            </a:r>
            <a:r>
              <a:rPr lang="ja-JP" altLang="en-US" sz="1950" b="1" u="sng" dirty="0">
                <a:solidFill>
                  <a:srgbClr val="FF0000"/>
                </a:solidFill>
                <a:latin typeface="HG丸ｺﾞｼｯｸM-PRO" panose="020F0600000000000000" pitchFamily="50" charset="-128"/>
                <a:ea typeface="HG丸ｺﾞｼｯｸM-PRO" panose="020F0600000000000000" pitchFamily="50" charset="-128"/>
              </a:rPr>
              <a:t>権利を擁護する</a:t>
            </a:r>
            <a:r>
              <a:rPr lang="ja-JP" altLang="en-US" sz="1950" dirty="0">
                <a:solidFill>
                  <a:prstClr val="black"/>
                </a:solidFill>
                <a:latin typeface="HG丸ｺﾞｼｯｸM-PRO" pitchFamily="50" charset="-128"/>
                <a:ea typeface="HG丸ｺﾞｼｯｸM-PRO" pitchFamily="50" charset="-128"/>
              </a:rPr>
              <a:t>とともに、</a:t>
            </a:r>
            <a:endParaRPr lang="en-US" altLang="ja-JP" sz="1950" dirty="0">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en-US" altLang="ja-JP" sz="975"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975" dirty="0">
                <a:solidFill>
                  <a:prstClr val="black"/>
                </a:solidFill>
                <a:latin typeface="HG丸ｺﾞｼｯｸM-PRO" pitchFamily="50" charset="-128"/>
                <a:ea typeface="HG丸ｺﾞｼｯｸM-PRO" pitchFamily="50" charset="-128"/>
              </a:rPr>
              <a:t>　　　　　　　　</a:t>
            </a:r>
            <a:endParaRPr lang="en-US" altLang="ja-JP" sz="975"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950" dirty="0">
                <a:solidFill>
                  <a:prstClr val="black"/>
                </a:solidFill>
                <a:latin typeface="HG丸ｺﾞｼｯｸM-PRO" pitchFamily="50" charset="-128"/>
                <a:ea typeface="HG丸ｺﾞｼｯｸM-PRO" pitchFamily="50" charset="-128"/>
              </a:rPr>
              <a:t>　　　　障がいがあることによって</a:t>
            </a:r>
            <a:r>
              <a:rPr lang="ja-JP" altLang="en-US" sz="1950" dirty="0" err="1">
                <a:solidFill>
                  <a:prstClr val="black"/>
                </a:solidFill>
                <a:latin typeface="HG丸ｺﾞｼｯｸM-PRO" pitchFamily="50" charset="-128"/>
                <a:ea typeface="HG丸ｺﾞｼｯｸM-PRO" pitchFamily="50" charset="-128"/>
              </a:rPr>
              <a:t>障がい</a:t>
            </a:r>
            <a:r>
              <a:rPr lang="ja-JP" altLang="en-US" sz="1950" dirty="0">
                <a:solidFill>
                  <a:prstClr val="black"/>
                </a:solidFill>
                <a:latin typeface="HG丸ｺﾞｼｯｸM-PRO" pitchFamily="50" charset="-128"/>
                <a:ea typeface="HG丸ｺﾞｼｯｸM-PRO" pitchFamily="50" charset="-128"/>
              </a:rPr>
              <a:t>者及び障がい児がいかなる差別、</a:t>
            </a:r>
            <a:endParaRPr lang="en-US" altLang="ja-JP" sz="1950" dirty="0">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en-US" altLang="ja-JP" sz="894"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975" dirty="0">
                <a:solidFill>
                  <a:prstClr val="black"/>
                </a:solidFill>
                <a:latin typeface="HG丸ｺﾞｼｯｸM-PRO" pitchFamily="50" charset="-128"/>
                <a:ea typeface="HG丸ｺﾞｼｯｸM-PRO" pitchFamily="50" charset="-128"/>
              </a:rPr>
              <a:t>　　　　　　　　</a:t>
            </a:r>
            <a:endParaRPr lang="en-US" altLang="ja-JP" sz="975"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950" dirty="0">
                <a:solidFill>
                  <a:prstClr val="black"/>
                </a:solidFill>
                <a:latin typeface="HG丸ｺﾞｼｯｸM-PRO" pitchFamily="50" charset="-128"/>
                <a:ea typeface="HG丸ｺﾞｼｯｸM-PRO" pitchFamily="50" charset="-128"/>
              </a:rPr>
              <a:t>　　　　虐待も受けることのない</a:t>
            </a:r>
            <a:r>
              <a:rPr lang="ja-JP" altLang="en-US" sz="1950" b="1" u="sng" dirty="0">
                <a:solidFill>
                  <a:srgbClr val="FF0000"/>
                </a:solidFill>
                <a:latin typeface="HG丸ｺﾞｼｯｸM-PRO" panose="020F0600000000000000" pitchFamily="50" charset="-128"/>
                <a:ea typeface="HG丸ｺﾞｼｯｸM-PRO" panose="020F0600000000000000" pitchFamily="50" charset="-128"/>
              </a:rPr>
              <a:t>暮らしやすい地域づくりを推進する</a:t>
            </a:r>
            <a:endParaRPr lang="en-US" altLang="ja-JP" sz="1950"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endParaRPr lang="en-US" altLang="ja-JP" sz="975"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1035944" y="1052736"/>
            <a:ext cx="7460893" cy="751716"/>
          </a:xfrm>
          <a:prstGeom prst="rect">
            <a:avLst/>
          </a:prstGeom>
          <a:solidFill>
            <a:schemeClr val="bg2"/>
          </a:solidFill>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300" dirty="0">
                <a:solidFill>
                  <a:prstClr val="black"/>
                </a:solidFill>
              </a:rPr>
              <a:t>　</a:t>
            </a:r>
            <a:r>
              <a:rPr lang="ja-JP" altLang="en-US" sz="3575" dirty="0" err="1" smtClean="0">
                <a:solidFill>
                  <a:prstClr val="black"/>
                </a:solidFill>
              </a:rPr>
              <a:t>北海道障</a:t>
            </a:r>
            <a:r>
              <a:rPr lang="ja-JP" altLang="en-US" sz="3575" dirty="0" err="1">
                <a:solidFill>
                  <a:prstClr val="black"/>
                </a:solidFill>
              </a:rPr>
              <a:t>がい</a:t>
            </a:r>
            <a:r>
              <a:rPr lang="ja-JP" altLang="en-US" sz="3575" dirty="0">
                <a:solidFill>
                  <a:prstClr val="black"/>
                </a:solidFill>
              </a:rPr>
              <a:t>者条例の目ざすもの</a:t>
            </a:r>
          </a:p>
        </p:txBody>
      </p:sp>
      <p:sp>
        <p:nvSpPr>
          <p:cNvPr id="8" name="テキスト ボックス 7"/>
          <p:cNvSpPr txBox="1"/>
          <p:nvPr/>
        </p:nvSpPr>
        <p:spPr>
          <a:xfrm>
            <a:off x="320819" y="4973043"/>
            <a:ext cx="9264274" cy="917624"/>
          </a:xfrm>
          <a:prstGeom prst="rect">
            <a:avLst/>
          </a:prstGeom>
          <a:noFill/>
          <a:ln>
            <a:solidFill>
              <a:schemeClr val="tx1"/>
            </a:solidFill>
            <a:prstDash val="dash"/>
          </a:ln>
        </p:spPr>
        <p:txBody>
          <a:bodyPr wrap="square" rtlCol="0">
            <a:spAutoFit/>
          </a:bodyPr>
          <a:lstStyle/>
          <a:p>
            <a:pPr fontAlgn="auto">
              <a:spcBef>
                <a:spcPts val="0"/>
              </a:spcBef>
              <a:spcAft>
                <a:spcPts val="0"/>
              </a:spcAft>
            </a:pPr>
            <a:r>
              <a:rPr lang="ja-JP" altLang="en-US" sz="813" dirty="0">
                <a:solidFill>
                  <a:prstClr val="black"/>
                </a:solidFill>
                <a:latin typeface="HG丸ｺﾞｼｯｸM-PRO" panose="020F0600000000000000" pitchFamily="50" charset="-128"/>
                <a:ea typeface="HG丸ｺﾞｼｯｸM-PRO" panose="020F0600000000000000" pitchFamily="50" charset="-128"/>
              </a:rPr>
              <a:t>　　</a:t>
            </a:r>
            <a:r>
              <a:rPr lang="ja-JP" altLang="en-US" sz="975" dirty="0">
                <a:solidFill>
                  <a:prstClr val="black"/>
                </a:solidFill>
                <a:latin typeface="HG丸ｺﾞｼｯｸM-PRO" panose="020F0600000000000000" pitchFamily="50" charset="-128"/>
                <a:ea typeface="HG丸ｺﾞｼｯｸM-PRO" panose="020F0600000000000000" pitchFamily="50" charset="-128"/>
              </a:rPr>
              <a:t>　</a:t>
            </a:r>
            <a:endParaRPr lang="en-US" altLang="ja-JP" sz="975"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en-US" altLang="ja-JP" sz="1625" dirty="0">
                <a:solidFill>
                  <a:prstClr val="black"/>
                </a:solidFill>
                <a:latin typeface="HG丸ｺﾞｼｯｸM-PRO" panose="020F0600000000000000" pitchFamily="50" charset="-128"/>
                <a:ea typeface="HG丸ｺﾞｼｯｸM-PRO" panose="020F0600000000000000" pitchFamily="50" charset="-128"/>
              </a:rPr>
              <a:t>【</a:t>
            </a:r>
            <a:r>
              <a:rPr lang="ja-JP" altLang="en-US" sz="1625" dirty="0">
                <a:solidFill>
                  <a:prstClr val="black"/>
                </a:solidFill>
                <a:latin typeface="HG丸ｺﾞｼｯｸM-PRO" panose="020F0600000000000000" pitchFamily="50" charset="-128"/>
                <a:ea typeface="HG丸ｺﾞｼｯｸM-PRO" panose="020F0600000000000000" pitchFamily="50" charset="-128"/>
              </a:rPr>
              <a:t>基本方針（抜粋）</a:t>
            </a:r>
            <a:r>
              <a:rPr lang="en-US" altLang="ja-JP" sz="1625" dirty="0">
                <a:solidFill>
                  <a:prstClr val="black"/>
                </a:solidFill>
                <a:latin typeface="HG丸ｺﾞｼｯｸM-PRO" panose="020F0600000000000000" pitchFamily="50" charset="-128"/>
                <a:ea typeface="HG丸ｺﾞｼｯｸM-PRO" panose="020F0600000000000000" pitchFamily="50" charset="-128"/>
              </a:rPr>
              <a:t>】</a:t>
            </a:r>
          </a:p>
          <a:p>
            <a:pPr fontAlgn="auto">
              <a:spcBef>
                <a:spcPts val="0"/>
              </a:spcBef>
              <a:spcAft>
                <a:spcPts val="0"/>
              </a:spcAft>
            </a:pPr>
            <a:r>
              <a:rPr lang="ja-JP" altLang="en-US" sz="813" dirty="0">
                <a:solidFill>
                  <a:prstClr val="black"/>
                </a:solidFill>
                <a:latin typeface="HG丸ｺﾞｼｯｸM-PRO" panose="020F0600000000000000" pitchFamily="50" charset="-128"/>
                <a:ea typeface="HG丸ｺﾞｼｯｸM-PRO" panose="020F0600000000000000" pitchFamily="50" charset="-128"/>
              </a:rPr>
              <a:t>　　</a:t>
            </a:r>
            <a:endParaRPr lang="en-US" altLang="ja-JP" sz="813"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625" dirty="0">
                <a:solidFill>
                  <a:prstClr val="black"/>
                </a:solidFill>
                <a:latin typeface="HG丸ｺﾞｼｯｸM-PRO" panose="020F0600000000000000" pitchFamily="50" charset="-128"/>
                <a:ea typeface="HG丸ｺﾞｼｯｸM-PRO" panose="020F0600000000000000" pitchFamily="50" charset="-128"/>
              </a:rPr>
              <a:t>　障がいのある方が当たり前に暮らせる地域は、誰にとっても暮らしやすい地域である　</a:t>
            </a:r>
            <a:r>
              <a:rPr lang="ja-JP" altLang="en-US" sz="975" dirty="0">
                <a:solidFill>
                  <a:prstClr val="black"/>
                </a:solidFill>
                <a:latin typeface="HG丸ｺﾞｼｯｸM-PRO" panose="020F0600000000000000" pitchFamily="50" charset="-128"/>
                <a:ea typeface="HG丸ｺﾞｼｯｸM-PRO" panose="020F0600000000000000" pitchFamily="50" charset="-128"/>
              </a:rPr>
              <a:t>　　　　　　　</a:t>
            </a:r>
            <a:r>
              <a:rPr lang="ja-JP" altLang="en-US" sz="975" dirty="0">
                <a:solidFill>
                  <a:prstClr val="black"/>
                </a:solidFill>
                <a:latin typeface="Calibri" panose="020F0502020204030204"/>
                <a:ea typeface="ＭＳ Ｐゴシック" panose="020B0600070205080204" pitchFamily="50" charset="-128"/>
              </a:rPr>
              <a:t>　　　　　　　　　　　　　　　　　　　　　　　　　　　　　　　　　　　　　　　　　　　　　　</a:t>
            </a:r>
            <a:r>
              <a:rPr lang="ja-JP" altLang="en-US" sz="1950" dirty="0">
                <a:solidFill>
                  <a:prstClr val="black"/>
                </a:solidFill>
                <a:latin typeface="Calibri" panose="020F0502020204030204"/>
                <a:ea typeface="ＭＳ Ｐゴシック" panose="020B0600070205080204" pitchFamily="50" charset="-128"/>
              </a:rPr>
              <a:t>　　　　　　　　　　　　　　　　　　　　　　　　　　　</a:t>
            </a:r>
          </a:p>
        </p:txBody>
      </p:sp>
    </p:spTree>
    <p:extLst>
      <p:ext uri="{BB962C8B-B14F-4D97-AF65-F5344CB8AC3E}">
        <p14:creationId xmlns:p14="http://schemas.microsoft.com/office/powerpoint/2010/main" val="1784927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kumimoji="1" lang="ja-JP" altLang="en-US" dirty="0" smtClean="0"/>
              <a:t>不当な差別的取扱いの基本的な考え方</a:t>
            </a:r>
            <a:endParaRPr kumimoji="1" lang="ja-JP" altLang="en-US" dirty="0"/>
          </a:p>
        </p:txBody>
      </p:sp>
      <p:sp>
        <p:nvSpPr>
          <p:cNvPr id="3" name="コンテンツ プレースホルダー 2"/>
          <p:cNvSpPr>
            <a:spLocks noGrp="1"/>
          </p:cNvSpPr>
          <p:nvPr>
            <p:ph idx="1"/>
          </p:nvPr>
        </p:nvSpPr>
        <p:spPr>
          <a:xfrm>
            <a:off x="681038" y="2126257"/>
            <a:ext cx="8543925" cy="1896579"/>
          </a:xfrm>
        </p:spPr>
        <p:txBody>
          <a:bodyPr>
            <a:normAutofit lnSpcReduction="10000"/>
          </a:bodyPr>
          <a:lstStyle/>
          <a:p>
            <a:pPr marL="0" indent="0">
              <a:buNone/>
            </a:pPr>
            <a:r>
              <a:rPr lang="ja-JP" altLang="en-US" dirty="0" smtClean="0"/>
              <a:t>＜基本方針から＞</a:t>
            </a:r>
            <a:endParaRPr kumimoji="1" lang="en-US" altLang="ja-JP" dirty="0" smtClean="0"/>
          </a:p>
          <a:p>
            <a:r>
              <a:rPr kumimoji="1" lang="ja-JP" altLang="en-US" dirty="0" smtClean="0"/>
              <a:t>法は、</a:t>
            </a:r>
            <a:r>
              <a:rPr kumimoji="1" lang="ja-JP" altLang="en-US" dirty="0" err="1" smtClean="0"/>
              <a:t>障がい</a:t>
            </a:r>
            <a:r>
              <a:rPr kumimoji="1" lang="ja-JP" altLang="en-US" dirty="0" smtClean="0"/>
              <a:t>者に対して、正当な理由なく、障がいを理由として、財・サービスや各種機会の提供を拒否する又は提供に当たって場所・時間帯などを制限する、障がい者でない者に対しては付さない条件を付けることなどにより、障がい者の権利利益を侵害することを禁止</a:t>
            </a:r>
            <a:endParaRPr kumimoji="1" lang="ja-JP" altLang="en-US" dirty="0"/>
          </a:p>
        </p:txBody>
      </p:sp>
      <p:sp>
        <p:nvSpPr>
          <p:cNvPr id="4" name="コンテンツ プレースホルダー 2"/>
          <p:cNvSpPr txBox="1">
            <a:spLocks/>
          </p:cNvSpPr>
          <p:nvPr/>
        </p:nvSpPr>
        <p:spPr>
          <a:xfrm>
            <a:off x="681038" y="4227795"/>
            <a:ext cx="8543925" cy="1896579"/>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None/>
            </a:pPr>
            <a:r>
              <a:rPr lang="ja-JP" altLang="en-US" sz="2275" dirty="0">
                <a:solidFill>
                  <a:prstClr val="black"/>
                </a:solidFill>
              </a:rPr>
              <a:t>たとえば、</a:t>
            </a:r>
            <a:endParaRPr lang="en-US" altLang="ja-JP" sz="2275" dirty="0">
              <a:solidFill>
                <a:prstClr val="black"/>
              </a:solidFill>
            </a:endParaRPr>
          </a:p>
          <a:p>
            <a:pPr marL="0" indent="0" fontAlgn="auto">
              <a:spcAft>
                <a:spcPts val="0"/>
              </a:spcAft>
              <a:buNone/>
            </a:pPr>
            <a:r>
              <a:rPr lang="ja-JP" altLang="en-US" sz="2275" dirty="0">
                <a:solidFill>
                  <a:prstClr val="black"/>
                </a:solidFill>
              </a:rPr>
              <a:t>　　お店に入ってから、障がいがあると分かったとたんに、店の利用を　</a:t>
            </a:r>
            <a:endParaRPr lang="en-US" altLang="ja-JP" sz="2275" dirty="0">
              <a:solidFill>
                <a:prstClr val="black"/>
              </a:solidFill>
            </a:endParaRPr>
          </a:p>
          <a:p>
            <a:pPr marL="0" indent="0" fontAlgn="auto">
              <a:spcAft>
                <a:spcPts val="0"/>
              </a:spcAft>
              <a:buNone/>
            </a:pPr>
            <a:r>
              <a:rPr lang="ja-JP" altLang="en-US" sz="2275" dirty="0">
                <a:solidFill>
                  <a:prstClr val="black"/>
                </a:solidFill>
              </a:rPr>
              <a:t>　拒否された。</a:t>
            </a:r>
            <a:endParaRPr lang="en-US" altLang="ja-JP" sz="2275" dirty="0">
              <a:solidFill>
                <a:prstClr val="black"/>
              </a:solidFill>
            </a:endParaRPr>
          </a:p>
          <a:p>
            <a:pPr marL="0" indent="0" fontAlgn="auto">
              <a:spcAft>
                <a:spcPts val="0"/>
              </a:spcAft>
              <a:buNone/>
            </a:pPr>
            <a:r>
              <a:rPr lang="ja-JP" altLang="en-US" sz="2275" dirty="0">
                <a:solidFill>
                  <a:prstClr val="black"/>
                </a:solidFill>
              </a:rPr>
              <a:t>　　</a:t>
            </a:r>
            <a:r>
              <a:rPr lang="en-US" altLang="ja-JP" sz="2275" dirty="0">
                <a:solidFill>
                  <a:prstClr val="black"/>
                </a:solidFill>
              </a:rPr>
              <a:t>※</a:t>
            </a:r>
            <a:r>
              <a:rPr lang="ja-JP" altLang="en-US" sz="2275" dirty="0">
                <a:solidFill>
                  <a:prstClr val="black"/>
                </a:solidFill>
              </a:rPr>
              <a:t>正当な理由がない場合は、不当な差別的取扱い</a:t>
            </a:r>
            <a:endParaRPr lang="en-US" altLang="ja-JP" sz="2275" dirty="0">
              <a:solidFill>
                <a:prstClr val="black"/>
              </a:solidFill>
            </a:endParaRPr>
          </a:p>
        </p:txBody>
      </p:sp>
    </p:spTree>
    <p:extLst>
      <p:ext uri="{BB962C8B-B14F-4D97-AF65-F5344CB8AC3E}">
        <p14:creationId xmlns:p14="http://schemas.microsoft.com/office/powerpoint/2010/main" val="2447180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kumimoji="1" lang="ja-JP" altLang="en-US" dirty="0" smtClean="0"/>
              <a:t>正当な理由とは？</a:t>
            </a:r>
            <a:endParaRPr kumimoji="1" lang="ja-JP" altLang="en-US" dirty="0"/>
          </a:p>
        </p:txBody>
      </p:sp>
      <p:sp>
        <p:nvSpPr>
          <p:cNvPr id="3" name="コンテンツ プレースホルダー 2"/>
          <p:cNvSpPr>
            <a:spLocks noGrp="1"/>
          </p:cNvSpPr>
          <p:nvPr>
            <p:ph idx="1"/>
          </p:nvPr>
        </p:nvSpPr>
        <p:spPr>
          <a:xfrm>
            <a:off x="681038" y="2016621"/>
            <a:ext cx="8543925" cy="4020788"/>
          </a:xfrm>
        </p:spPr>
        <p:txBody>
          <a:bodyPr/>
          <a:lstStyle/>
          <a:p>
            <a:pPr marL="0" indent="0">
              <a:buNone/>
            </a:pPr>
            <a:r>
              <a:rPr kumimoji="1" lang="ja-JP" altLang="en-US" dirty="0" smtClean="0"/>
              <a:t>＜基本方針</a:t>
            </a:r>
            <a:r>
              <a:rPr lang="ja-JP" altLang="en-US" dirty="0"/>
              <a:t>から</a:t>
            </a:r>
            <a:r>
              <a:rPr kumimoji="1" lang="ja-JP" altLang="en-US" dirty="0" smtClean="0"/>
              <a:t>＞</a:t>
            </a:r>
            <a:endParaRPr kumimoji="1" lang="en-US" altLang="ja-JP" dirty="0" smtClean="0"/>
          </a:p>
          <a:p>
            <a:pPr marL="0" indent="0">
              <a:buNone/>
            </a:pPr>
            <a:r>
              <a:rPr kumimoji="1" lang="ja-JP" altLang="en-US" dirty="0" smtClean="0"/>
              <a:t>　正当な理由に相当するのは、</a:t>
            </a:r>
            <a:r>
              <a:rPr kumimoji="1" lang="ja-JP" altLang="en-US" dirty="0" err="1" smtClean="0"/>
              <a:t>障がい</a:t>
            </a:r>
            <a:r>
              <a:rPr kumimoji="1" lang="ja-JP" altLang="en-US" dirty="0" smtClean="0"/>
              <a:t>者に対して、障がいを理由として、財・サービスや各種機会の提供を拒否するなどの取扱いが客観的に見て、正当な目的の下に行われたものであり、その目的に照らしてやむを得ないと言える場合である。　</a:t>
            </a:r>
            <a:endParaRPr kumimoji="1" lang="en-US" altLang="ja-JP" dirty="0" smtClean="0"/>
          </a:p>
          <a:p>
            <a:pPr marL="0" indent="0">
              <a:buNone/>
            </a:pPr>
            <a:r>
              <a:rPr lang="ja-JP" altLang="en-US" dirty="0" smtClean="0"/>
              <a:t>　正当な理由に相当するか否かについて、個別の事案ごとに、</a:t>
            </a:r>
            <a:r>
              <a:rPr lang="ja-JP" altLang="en-US" dirty="0" err="1" smtClean="0"/>
              <a:t>障がい</a:t>
            </a:r>
            <a:r>
              <a:rPr lang="ja-JP" altLang="en-US" dirty="0" smtClean="0"/>
              <a:t>者、事業者、第三者の権利利益及び行政機関等の事務・事業の目的・内容・機能の維持等の観点に鑑み、具体的場面や状況に応じて総合的・客観的に判断することが必要である。</a:t>
            </a:r>
            <a:endParaRPr lang="en-US" altLang="ja-JP" dirty="0" smtClean="0"/>
          </a:p>
          <a:p>
            <a:pPr marL="0" indent="0">
              <a:buNone/>
            </a:pPr>
            <a:r>
              <a:rPr lang="ja-JP" altLang="en-US" dirty="0"/>
              <a:t>　</a:t>
            </a:r>
            <a:r>
              <a:rPr lang="ja-JP" altLang="en-US" dirty="0" smtClean="0"/>
              <a:t>正当な理由があると判断した場合には、</a:t>
            </a:r>
            <a:r>
              <a:rPr lang="ja-JP" altLang="en-US" dirty="0" err="1" smtClean="0"/>
              <a:t>障がい</a:t>
            </a:r>
            <a:r>
              <a:rPr lang="ja-JP" altLang="en-US" dirty="0" smtClean="0"/>
              <a:t>者にその理由を説明するものとし、理解を得るよう努めることが望ましい。</a:t>
            </a:r>
            <a:endParaRPr lang="en-US" altLang="ja-JP" dirty="0"/>
          </a:p>
        </p:txBody>
      </p:sp>
    </p:spTree>
    <p:extLst>
      <p:ext uri="{BB962C8B-B14F-4D97-AF65-F5344CB8AC3E}">
        <p14:creationId xmlns:p14="http://schemas.microsoft.com/office/powerpoint/2010/main" val="3090101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939602"/>
            <a:ext cx="8543925" cy="857877"/>
          </a:xfrm>
          <a:solidFill>
            <a:schemeClr val="bg2"/>
          </a:solidFill>
        </p:spPr>
        <p:txBody>
          <a:bodyPr/>
          <a:lstStyle/>
          <a:p>
            <a:r>
              <a:rPr kumimoji="1" lang="ja-JP" altLang="en-US" dirty="0" smtClean="0"/>
              <a:t>合理的配慮</a:t>
            </a:r>
            <a:endParaRPr kumimoji="1" lang="ja-JP" altLang="en-US" dirty="0"/>
          </a:p>
        </p:txBody>
      </p:sp>
      <p:sp>
        <p:nvSpPr>
          <p:cNvPr id="3" name="コンテンツ プレースホルダー 2"/>
          <p:cNvSpPr>
            <a:spLocks noGrp="1"/>
          </p:cNvSpPr>
          <p:nvPr>
            <p:ph idx="1"/>
          </p:nvPr>
        </p:nvSpPr>
        <p:spPr>
          <a:xfrm>
            <a:off x="681038" y="4009793"/>
            <a:ext cx="8543925" cy="2019997"/>
          </a:xfrm>
        </p:spPr>
        <p:txBody>
          <a:bodyPr/>
          <a:lstStyle/>
          <a:p>
            <a:pPr marL="0" indent="0">
              <a:buNone/>
            </a:pPr>
            <a:r>
              <a:rPr kumimoji="1" lang="ja-JP" altLang="en-US" dirty="0" smtClean="0"/>
              <a:t>　合理的配慮は、障がいの特性や社会的障壁の除去が求められる具体的な場面や状況に応じて異なり、多様かつ個別性の高いものであり、</a:t>
            </a:r>
            <a:r>
              <a:rPr kumimoji="1" lang="ja-JP" altLang="en-US" dirty="0" err="1" smtClean="0"/>
              <a:t>当該障がい</a:t>
            </a:r>
            <a:r>
              <a:rPr kumimoji="1" lang="ja-JP" altLang="en-US" dirty="0" smtClean="0"/>
              <a:t>者が現に置かれている状況を踏まえ、社会的障壁の除去のための手段及び方法について代替措置の選択も含め、</a:t>
            </a:r>
            <a:r>
              <a:rPr kumimoji="1" lang="ja-JP" altLang="en-US" u="sng" dirty="0" smtClean="0"/>
              <a:t>双方の建設的対話による相互理解を通じて、必要かつ合理的な範囲で、柔軟に対応がなされるものである。</a:t>
            </a:r>
            <a:endParaRPr kumimoji="1" lang="en-US" altLang="ja-JP" u="sng" dirty="0" smtClean="0"/>
          </a:p>
          <a:p>
            <a:pPr marL="0" indent="0">
              <a:buNone/>
            </a:pPr>
            <a:endParaRPr kumimoji="1" lang="ja-JP" altLang="en-US" dirty="0"/>
          </a:p>
        </p:txBody>
      </p:sp>
      <p:sp>
        <p:nvSpPr>
          <p:cNvPr id="4" name="コンテンツ プレースホルダー 2"/>
          <p:cNvSpPr txBox="1">
            <a:spLocks/>
          </p:cNvSpPr>
          <p:nvPr/>
        </p:nvSpPr>
        <p:spPr>
          <a:xfrm>
            <a:off x="681038" y="1797479"/>
            <a:ext cx="8543925" cy="2212313"/>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None/>
            </a:pPr>
            <a:r>
              <a:rPr lang="ja-JP" altLang="en-US" sz="2275" dirty="0">
                <a:solidFill>
                  <a:prstClr val="black"/>
                </a:solidFill>
              </a:rPr>
              <a:t>＜基本方針から＞</a:t>
            </a:r>
            <a:endParaRPr lang="en-US" altLang="ja-JP" sz="2275" dirty="0">
              <a:solidFill>
                <a:prstClr val="black"/>
              </a:solidFill>
            </a:endParaRPr>
          </a:p>
          <a:p>
            <a:pPr marL="0" indent="0" fontAlgn="auto">
              <a:spcAft>
                <a:spcPts val="0"/>
              </a:spcAft>
              <a:buNone/>
            </a:pPr>
            <a:r>
              <a:rPr lang="ja-JP" altLang="en-US" sz="2275" dirty="0">
                <a:solidFill>
                  <a:prstClr val="black"/>
                </a:solidFill>
              </a:rPr>
              <a:t>　個々の場面において、</a:t>
            </a:r>
            <a:r>
              <a:rPr lang="ja-JP" altLang="en-US" sz="2275" u="sng" dirty="0" err="1">
                <a:solidFill>
                  <a:prstClr val="black"/>
                </a:solidFill>
              </a:rPr>
              <a:t>障がい</a:t>
            </a:r>
            <a:r>
              <a:rPr lang="ja-JP" altLang="en-US" sz="2275" u="sng" dirty="0">
                <a:solidFill>
                  <a:prstClr val="black"/>
                </a:solidFill>
              </a:rPr>
              <a:t>者から現に社会的障壁の除去を必要としている旨の意思の表明があった場合において</a:t>
            </a:r>
            <a:r>
              <a:rPr lang="ja-JP" altLang="en-US" sz="2275" dirty="0">
                <a:solidFill>
                  <a:prstClr val="black"/>
                </a:solidFill>
              </a:rPr>
              <a:t>、その実施に伴う負担が過重でないときは、障がい者の権利利益を侵害することとならないよう、</a:t>
            </a:r>
            <a:r>
              <a:rPr lang="ja-JP" altLang="en-US" sz="2275" u="sng" dirty="0">
                <a:solidFill>
                  <a:prstClr val="black"/>
                </a:solidFill>
              </a:rPr>
              <a:t>社会的障壁の除去の実施について、必要かつ合理的な配慮を行うことを求めている。</a:t>
            </a:r>
            <a:endParaRPr lang="en-US" altLang="ja-JP" sz="2275" u="sng" dirty="0">
              <a:solidFill>
                <a:prstClr val="black"/>
              </a:solidFill>
            </a:endParaRPr>
          </a:p>
        </p:txBody>
      </p:sp>
    </p:spTree>
    <p:extLst>
      <p:ext uri="{BB962C8B-B14F-4D97-AF65-F5344CB8AC3E}">
        <p14:creationId xmlns:p14="http://schemas.microsoft.com/office/powerpoint/2010/main" val="135781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lang="ja-JP" altLang="en-US" dirty="0"/>
              <a:t>意思</a:t>
            </a:r>
            <a:r>
              <a:rPr lang="ja-JP" altLang="en-US" dirty="0" smtClean="0"/>
              <a:t>の表明</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＜基本方針から＞</a:t>
            </a:r>
            <a:endParaRPr kumimoji="1" lang="en-US" altLang="ja-JP" dirty="0" smtClean="0"/>
          </a:p>
          <a:p>
            <a:pPr marL="0" indent="0">
              <a:buNone/>
            </a:pPr>
            <a:r>
              <a:rPr lang="ja-JP" altLang="en-US" dirty="0"/>
              <a:t>　</a:t>
            </a:r>
            <a:r>
              <a:rPr lang="ja-JP" altLang="en-US" dirty="0" smtClean="0"/>
              <a:t>具体的な場面において、社会的障壁の除去に関する配慮を必要としている状況にあることを言語（手話を含む。）のほか、点字、拡大文字、筆談、実物の提示や身振りサイン等による合図、触覚による意思伝達など、</a:t>
            </a:r>
            <a:r>
              <a:rPr lang="ja-JP" altLang="en-US" dirty="0" err="1" smtClean="0"/>
              <a:t>障がい</a:t>
            </a:r>
            <a:r>
              <a:rPr lang="ja-JP" altLang="en-US" dirty="0" smtClean="0"/>
              <a:t>者が他人とコミュニケーションを図る際に必要な手段（通訳を介するものを含む。）により伝えられる。</a:t>
            </a:r>
            <a:endParaRPr lang="en-US" altLang="ja-JP" dirty="0" smtClean="0"/>
          </a:p>
          <a:p>
            <a:pPr marL="0" indent="0">
              <a:buNone/>
            </a:pPr>
            <a:endParaRPr lang="en-US" altLang="ja-JP" dirty="0"/>
          </a:p>
          <a:p>
            <a:pPr marL="0" indent="0">
              <a:buNone/>
            </a:pPr>
            <a:r>
              <a:rPr lang="ja-JP" altLang="en-US" dirty="0" smtClean="0"/>
              <a:t>　</a:t>
            </a:r>
            <a:r>
              <a:rPr lang="en-US" altLang="ja-JP" dirty="0" smtClean="0"/>
              <a:t>※</a:t>
            </a:r>
            <a:r>
              <a:rPr lang="ja-JP" altLang="en-US" dirty="0" smtClean="0"/>
              <a:t>本人の意思の表明が困難な場合には、家族、介助者等、コミュニ　</a:t>
            </a:r>
            <a:endParaRPr lang="en-US" altLang="ja-JP" dirty="0" smtClean="0"/>
          </a:p>
          <a:p>
            <a:pPr marL="0" indent="0">
              <a:buNone/>
            </a:pPr>
            <a:r>
              <a:rPr lang="ja-JP" altLang="en-US" dirty="0"/>
              <a:t>　</a:t>
            </a:r>
            <a:r>
              <a:rPr lang="ja-JP" altLang="en-US" dirty="0" smtClean="0"/>
              <a:t>　ケーションを支援する者が本人を補佐して行う意思の表明を含む。</a:t>
            </a:r>
            <a:endParaRPr lang="en-US" altLang="ja-JP" dirty="0" smtClean="0"/>
          </a:p>
        </p:txBody>
      </p:sp>
    </p:spTree>
    <p:extLst>
      <p:ext uri="{BB962C8B-B14F-4D97-AF65-F5344CB8AC3E}">
        <p14:creationId xmlns:p14="http://schemas.microsoft.com/office/powerpoint/2010/main" val="2296664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939602"/>
            <a:ext cx="8543925" cy="1105523"/>
          </a:xfrm>
          <a:solidFill>
            <a:schemeClr val="bg2"/>
          </a:solidFill>
        </p:spPr>
        <p:txBody>
          <a:bodyPr>
            <a:normAutofit/>
          </a:bodyPr>
          <a:lstStyle/>
          <a:p>
            <a:r>
              <a:rPr kumimoji="1" lang="ja-JP" altLang="en-US" dirty="0" smtClean="0"/>
              <a:t>合理的配慮の一例</a:t>
            </a:r>
            <a:r>
              <a:rPr kumimoji="1" lang="en-US" altLang="ja-JP" dirty="0" smtClean="0"/>
              <a:t/>
            </a:r>
            <a:br>
              <a:rPr kumimoji="1" lang="en-US" altLang="ja-JP" dirty="0" smtClean="0"/>
            </a:br>
            <a:r>
              <a:rPr lang="en-US" altLang="ja-JP" sz="1788" dirty="0"/>
              <a:t>※</a:t>
            </a:r>
            <a:r>
              <a:rPr lang="ja-JP" altLang="en-US" sz="1788" dirty="0"/>
              <a:t>技術の進展、社会情勢の変化等に応じて変わりうるもの</a:t>
            </a:r>
          </a:p>
        </p:txBody>
      </p:sp>
      <p:sp>
        <p:nvSpPr>
          <p:cNvPr id="3" name="コンテンツ プレースホルダー 2"/>
          <p:cNvSpPr>
            <a:spLocks noGrp="1"/>
          </p:cNvSpPr>
          <p:nvPr>
            <p:ph idx="1"/>
          </p:nvPr>
        </p:nvSpPr>
        <p:spPr>
          <a:xfrm>
            <a:off x="681038" y="2317192"/>
            <a:ext cx="8543925" cy="3526397"/>
          </a:xfrm>
        </p:spPr>
        <p:txBody>
          <a:bodyPr>
            <a:normAutofit/>
          </a:bodyPr>
          <a:lstStyle/>
          <a:p>
            <a:pPr marL="0" indent="0">
              <a:buNone/>
            </a:pPr>
            <a:r>
              <a:rPr lang="ja-JP" altLang="en-US" dirty="0" smtClean="0"/>
              <a:t>①物理的環境への配慮</a:t>
            </a:r>
            <a:endParaRPr lang="en-US" altLang="ja-JP" dirty="0" smtClean="0"/>
          </a:p>
          <a:p>
            <a:pPr marL="0" indent="0">
              <a:buNone/>
            </a:pPr>
            <a:r>
              <a:rPr kumimoji="1" lang="ja-JP" altLang="en-US" dirty="0"/>
              <a:t>　</a:t>
            </a:r>
            <a:r>
              <a:rPr kumimoji="1" lang="ja-JP" altLang="en-US" dirty="0" smtClean="0"/>
              <a:t>・車いす利用者のために段差に携帯スロープを渡す</a:t>
            </a:r>
            <a:endParaRPr kumimoji="1" lang="en-US" altLang="ja-JP" dirty="0" smtClean="0"/>
          </a:p>
          <a:p>
            <a:pPr marL="0" indent="0">
              <a:buNone/>
            </a:pPr>
            <a:r>
              <a:rPr lang="ja-JP" altLang="en-US" dirty="0"/>
              <a:t>　</a:t>
            </a:r>
            <a:r>
              <a:rPr lang="ja-JP" altLang="en-US" dirty="0" smtClean="0"/>
              <a:t>・高い所に陳列された商品を取って渡す</a:t>
            </a:r>
            <a:endParaRPr lang="en-US" altLang="ja-JP" dirty="0" smtClean="0"/>
          </a:p>
          <a:p>
            <a:pPr marL="0" indent="0">
              <a:buNone/>
            </a:pPr>
            <a:r>
              <a:rPr kumimoji="1" lang="ja-JP" altLang="en-US" dirty="0" smtClean="0"/>
              <a:t>②意思疎通の配慮</a:t>
            </a:r>
            <a:endParaRPr kumimoji="1" lang="en-US" altLang="ja-JP" dirty="0" smtClean="0"/>
          </a:p>
          <a:p>
            <a:pPr marL="0" indent="0">
              <a:buNone/>
            </a:pPr>
            <a:r>
              <a:rPr lang="ja-JP" altLang="en-US" dirty="0"/>
              <a:t>　</a:t>
            </a:r>
            <a:r>
              <a:rPr lang="ja-JP" altLang="en-US" dirty="0" smtClean="0"/>
              <a:t>・筆談、読み上げ、手話などによるコミュニケーション、わかりやすい　</a:t>
            </a:r>
            <a:endParaRPr lang="en-US" altLang="ja-JP" dirty="0" smtClean="0"/>
          </a:p>
          <a:p>
            <a:pPr marL="0" indent="0">
              <a:buNone/>
            </a:pPr>
            <a:r>
              <a:rPr lang="ja-JP" altLang="en-US" dirty="0" smtClean="0"/>
              <a:t>　表現を使って説明をする</a:t>
            </a:r>
            <a:endParaRPr lang="en-US" altLang="ja-JP" dirty="0" smtClean="0"/>
          </a:p>
          <a:p>
            <a:pPr marL="0" indent="0">
              <a:buNone/>
            </a:pPr>
            <a:r>
              <a:rPr kumimoji="1" lang="ja-JP" altLang="en-US" dirty="0" smtClean="0"/>
              <a:t>③ルール・慣行の柔軟な変更</a:t>
            </a:r>
            <a:endParaRPr kumimoji="1" lang="en-US" altLang="ja-JP" dirty="0" smtClean="0"/>
          </a:p>
          <a:p>
            <a:pPr marL="0" indent="0">
              <a:buNone/>
            </a:pPr>
            <a:r>
              <a:rPr lang="ja-JP" altLang="en-US" dirty="0"/>
              <a:t>　</a:t>
            </a:r>
            <a:r>
              <a:rPr lang="ja-JP" altLang="en-US" dirty="0" smtClean="0"/>
              <a:t>・障がいの特性に応じた休憩時間の調整</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439175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a:spLocks noChangeArrowheads="1"/>
          </p:cNvSpPr>
          <p:nvPr/>
        </p:nvSpPr>
        <p:spPr bwMode="auto">
          <a:xfrm>
            <a:off x="1195388" y="2276872"/>
            <a:ext cx="8215312" cy="1323439"/>
          </a:xfrm>
          <a:prstGeom prst="rect">
            <a:avLst/>
          </a:prstGeom>
          <a:noFill/>
          <a:ln w="9525">
            <a:noFill/>
            <a:miter lim="800000"/>
            <a:headEnd/>
            <a:tailEnd/>
          </a:ln>
        </p:spPr>
        <p:txBody>
          <a:bodyPr>
            <a:spAutoFit/>
          </a:bodyPr>
          <a:lstStyle/>
          <a:p>
            <a:endParaRPr lang="en-US" altLang="ja-JP" sz="3600" dirty="0">
              <a:solidFill>
                <a:prstClr val="black"/>
              </a:solidFill>
              <a:latin typeface="Calibri" pitchFamily="34" charset="0"/>
              <a:ea typeface="ＭＳ Ｐゴシック" pitchFamily="50" charset="-128"/>
            </a:endParaRPr>
          </a:p>
          <a:p>
            <a:r>
              <a:rPr lang="ja-JP" altLang="en-US" sz="4400" b="1"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4400" b="1" dirty="0" err="1" smtClean="0">
                <a:solidFill>
                  <a:prstClr val="black"/>
                </a:solidFill>
                <a:latin typeface="ＭＳ Ｐゴシック" panose="020B0600070205080204" pitchFamily="50" charset="-128"/>
                <a:ea typeface="ＭＳ Ｐゴシック" panose="020B0600070205080204" pitchFamily="50" charset="-128"/>
              </a:rPr>
              <a:t>北海道障</a:t>
            </a:r>
            <a:r>
              <a:rPr lang="ja-JP" altLang="en-US" sz="4400" b="1" dirty="0" err="1">
                <a:solidFill>
                  <a:prstClr val="black"/>
                </a:solidFill>
                <a:latin typeface="ＭＳ Ｐゴシック" panose="020B0600070205080204" pitchFamily="50" charset="-128"/>
                <a:ea typeface="ＭＳ Ｐゴシック" panose="020B0600070205080204" pitchFamily="50" charset="-128"/>
              </a:rPr>
              <a:t>がい</a:t>
            </a:r>
            <a:r>
              <a:rPr lang="ja-JP" altLang="en-US" sz="4400" b="1" dirty="0">
                <a:solidFill>
                  <a:prstClr val="black"/>
                </a:solidFill>
                <a:latin typeface="ＭＳ Ｐゴシック" panose="020B0600070205080204" pitchFamily="50" charset="-128"/>
                <a:ea typeface="ＭＳ Ｐゴシック" panose="020B0600070205080204" pitchFamily="50" charset="-128"/>
              </a:rPr>
              <a:t>者</a:t>
            </a:r>
            <a:r>
              <a:rPr lang="ja-JP" altLang="en-US" sz="4400" b="1" dirty="0" smtClean="0">
                <a:solidFill>
                  <a:prstClr val="black"/>
                </a:solidFill>
                <a:latin typeface="ＭＳ Ｐゴシック" panose="020B0600070205080204" pitchFamily="50" charset="-128"/>
                <a:ea typeface="ＭＳ Ｐゴシック" panose="020B0600070205080204" pitchFamily="50" charset="-128"/>
              </a:rPr>
              <a:t>条例について</a:t>
            </a:r>
            <a:endParaRPr lang="en-US" altLang="ja-JP" sz="4400" b="1"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4" name="正方形/長方形 3"/>
          <p:cNvSpPr>
            <a:spLocks noChangeArrowheads="1"/>
          </p:cNvSpPr>
          <p:nvPr/>
        </p:nvSpPr>
        <p:spPr bwMode="auto">
          <a:xfrm>
            <a:off x="560512" y="1268760"/>
            <a:ext cx="6538788" cy="1015663"/>
          </a:xfrm>
          <a:prstGeom prst="rect">
            <a:avLst/>
          </a:prstGeom>
          <a:noFill/>
          <a:ln w="9525">
            <a:noFill/>
            <a:miter lim="800000"/>
            <a:headEnd/>
            <a:tailEnd/>
          </a:ln>
        </p:spPr>
        <p:txBody>
          <a:bodyPr wrap="square">
            <a:spAutoFit/>
          </a:bodyPr>
          <a:lstStyle/>
          <a:p>
            <a:endParaRPr lang="en-US" altLang="ja-JP" sz="3600" dirty="0">
              <a:solidFill>
                <a:prstClr val="black"/>
              </a:solidFill>
              <a:latin typeface="Calibri" pitchFamily="34" charset="0"/>
              <a:ea typeface="ＭＳ Ｐゴシック" pitchFamily="50" charset="-128"/>
            </a:endParaRPr>
          </a:p>
          <a:p>
            <a:r>
              <a:rPr lang="ja-JP" altLang="en-US" sz="2400" b="1" dirty="0" smtClean="0">
                <a:solidFill>
                  <a:prstClr val="black"/>
                </a:solidFill>
                <a:latin typeface="ＭＳ Ｐゴシック" panose="020B0600070205080204" pitchFamily="50" charset="-128"/>
                <a:ea typeface="ＭＳ Ｐゴシック" panose="020B0600070205080204" pitchFamily="50" charset="-128"/>
              </a:rPr>
              <a:t>障害者差別解消法の前に・・・</a:t>
            </a:r>
            <a:endParaRPr lang="en-US" altLang="ja-JP" sz="2400" b="1" dirty="0" smtClean="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5309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7325" y="761713"/>
            <a:ext cx="8543925" cy="935735"/>
          </a:xfrm>
          <a:solidFill>
            <a:schemeClr val="bg2"/>
          </a:solidFill>
        </p:spPr>
        <p:txBody>
          <a:bodyPr/>
          <a:lstStyle/>
          <a:p>
            <a:r>
              <a:rPr kumimoji="1" lang="ja-JP" altLang="en-US" dirty="0" smtClean="0"/>
              <a:t>過重な負担の基本的な考え方</a:t>
            </a:r>
            <a:endParaRPr kumimoji="1" lang="ja-JP" altLang="en-US" dirty="0"/>
          </a:p>
        </p:txBody>
      </p:sp>
      <p:sp>
        <p:nvSpPr>
          <p:cNvPr id="3" name="コンテンツ プレースホルダー 2"/>
          <p:cNvSpPr>
            <a:spLocks noGrp="1"/>
          </p:cNvSpPr>
          <p:nvPr>
            <p:ph idx="1"/>
          </p:nvPr>
        </p:nvSpPr>
        <p:spPr>
          <a:xfrm>
            <a:off x="597325" y="1838732"/>
            <a:ext cx="8543925" cy="4067640"/>
          </a:xfrm>
        </p:spPr>
        <p:txBody>
          <a:bodyPr>
            <a:normAutofit fontScale="85000" lnSpcReduction="20000"/>
          </a:bodyPr>
          <a:lstStyle/>
          <a:p>
            <a:pPr marL="0" indent="0">
              <a:buNone/>
            </a:pPr>
            <a:r>
              <a:rPr lang="ja-JP" altLang="en-US" dirty="0" smtClean="0"/>
              <a:t>＜基本方針から＞</a:t>
            </a:r>
            <a:endParaRPr lang="en-US" altLang="ja-JP" dirty="0" smtClean="0"/>
          </a:p>
          <a:p>
            <a:pPr marL="0" indent="0">
              <a:buNone/>
            </a:pPr>
            <a:r>
              <a:rPr kumimoji="1" lang="ja-JP" altLang="en-US" dirty="0"/>
              <a:t>　</a:t>
            </a:r>
            <a:r>
              <a:rPr kumimoji="1" lang="ja-JP" altLang="en-US" dirty="0" smtClean="0"/>
              <a:t>個別の事案ごとに、以下の要素等を考慮し、具体的場面や状況に応じて</a:t>
            </a:r>
            <a:endParaRPr kumimoji="1" lang="en-US" altLang="ja-JP" dirty="0" smtClean="0"/>
          </a:p>
          <a:p>
            <a:pPr marL="0" indent="0">
              <a:buNone/>
            </a:pPr>
            <a:r>
              <a:rPr kumimoji="1" lang="ja-JP" altLang="en-US" dirty="0" smtClean="0"/>
              <a:t>総合的・客観的に判断する。</a:t>
            </a:r>
            <a:endParaRPr kumimoji="1" lang="en-US" altLang="ja-JP" dirty="0" smtClean="0"/>
          </a:p>
          <a:p>
            <a:pPr marL="0" indent="0">
              <a:buNone/>
            </a:pPr>
            <a:endParaRPr kumimoji="1" lang="en-US" altLang="ja-JP" dirty="0" smtClean="0"/>
          </a:p>
          <a:p>
            <a:pPr marL="0" indent="0">
              <a:buNone/>
            </a:pPr>
            <a:r>
              <a:rPr lang="ja-JP" altLang="en-US" dirty="0"/>
              <a:t>　</a:t>
            </a:r>
            <a:r>
              <a:rPr lang="ja-JP" altLang="en-US" dirty="0" smtClean="0"/>
              <a:t>☆事務・事業への影響の程度（事務・事業の目的・内容・機能を損な　　</a:t>
            </a:r>
            <a:endParaRPr lang="en-US" altLang="ja-JP" dirty="0" smtClean="0"/>
          </a:p>
          <a:p>
            <a:pPr marL="0" indent="0">
              <a:buNone/>
            </a:pPr>
            <a:r>
              <a:rPr lang="ja-JP" altLang="en-US" dirty="0"/>
              <a:t>　</a:t>
            </a:r>
            <a:r>
              <a:rPr lang="ja-JP" altLang="en-US" dirty="0" smtClean="0"/>
              <a:t>　　</a:t>
            </a:r>
            <a:r>
              <a:rPr lang="ja-JP" altLang="en-US" dirty="0" err="1" smtClean="0"/>
              <a:t>うか</a:t>
            </a:r>
            <a:r>
              <a:rPr lang="ja-JP" altLang="en-US" dirty="0" smtClean="0"/>
              <a:t>否か）</a:t>
            </a:r>
            <a:endParaRPr lang="en-US" altLang="ja-JP" dirty="0" smtClean="0"/>
          </a:p>
          <a:p>
            <a:pPr marL="0" indent="0">
              <a:buNone/>
            </a:pPr>
            <a:r>
              <a:rPr lang="ja-JP" altLang="en-US" dirty="0"/>
              <a:t>　</a:t>
            </a:r>
            <a:r>
              <a:rPr lang="ja-JP" altLang="en-US" dirty="0" smtClean="0"/>
              <a:t>☆実現可能性の程度（物理的・技術的制約、人的・体制上の制約）</a:t>
            </a:r>
            <a:endParaRPr lang="en-US" altLang="ja-JP" dirty="0" smtClean="0"/>
          </a:p>
          <a:p>
            <a:pPr marL="0" indent="0">
              <a:buNone/>
            </a:pPr>
            <a:r>
              <a:rPr lang="ja-JP" altLang="en-US" dirty="0"/>
              <a:t>　</a:t>
            </a:r>
            <a:r>
              <a:rPr lang="ja-JP" altLang="en-US" dirty="0" smtClean="0"/>
              <a:t>☆費用・負担の程度</a:t>
            </a:r>
            <a:endParaRPr lang="en-US" altLang="ja-JP" dirty="0" smtClean="0"/>
          </a:p>
          <a:p>
            <a:pPr marL="0" indent="0">
              <a:buNone/>
            </a:pPr>
            <a:r>
              <a:rPr lang="ja-JP" altLang="en-US" dirty="0"/>
              <a:t>　</a:t>
            </a:r>
            <a:r>
              <a:rPr lang="ja-JP" altLang="en-US" dirty="0" smtClean="0"/>
              <a:t>☆事務・事業規模</a:t>
            </a:r>
            <a:endParaRPr lang="en-US" altLang="ja-JP" dirty="0" smtClean="0"/>
          </a:p>
          <a:p>
            <a:pPr marL="0" indent="0">
              <a:buNone/>
            </a:pPr>
            <a:r>
              <a:rPr lang="ja-JP" altLang="en-US" dirty="0"/>
              <a:t>　</a:t>
            </a:r>
            <a:r>
              <a:rPr lang="ja-JP" altLang="en-US" dirty="0" smtClean="0"/>
              <a:t>☆財政・財務状況</a:t>
            </a:r>
            <a:endParaRPr lang="en-US" altLang="ja-JP" dirty="0" smtClean="0"/>
          </a:p>
          <a:p>
            <a:pPr marL="0" indent="0">
              <a:buNone/>
            </a:pPr>
            <a:endParaRPr lang="en-US" altLang="ja-JP" dirty="0" smtClean="0"/>
          </a:p>
          <a:p>
            <a:pPr marL="0" indent="0">
              <a:buNone/>
            </a:pPr>
            <a:r>
              <a:rPr lang="en-US" altLang="ja-JP" dirty="0" smtClean="0"/>
              <a:t>※</a:t>
            </a:r>
            <a:r>
              <a:rPr lang="ja-JP" altLang="en-US" dirty="0" smtClean="0"/>
              <a:t>過重な負担に当たると判断した場合は、その理由を説明し、理解を得るよう努</a:t>
            </a:r>
            <a:endParaRPr lang="en-US" altLang="ja-JP" dirty="0" smtClean="0"/>
          </a:p>
          <a:p>
            <a:pPr marL="0" indent="0">
              <a:buNone/>
            </a:pPr>
            <a:r>
              <a:rPr lang="ja-JP" altLang="en-US" dirty="0"/>
              <a:t>　</a:t>
            </a:r>
            <a:r>
              <a:rPr lang="ja-JP" altLang="en-US" dirty="0" err="1" smtClean="0"/>
              <a:t>める</a:t>
            </a:r>
            <a:r>
              <a:rPr lang="ja-JP" altLang="en-US" dirty="0" smtClean="0"/>
              <a:t>ことが望ましい。</a:t>
            </a:r>
            <a:endParaRPr lang="en-US" altLang="ja-JP" dirty="0" smtClean="0"/>
          </a:p>
          <a:p>
            <a:pPr marL="0" indent="0">
              <a:buNone/>
            </a:pPr>
            <a:endParaRPr lang="en-US" altLang="ja-JP" dirty="0"/>
          </a:p>
          <a:p>
            <a:pPr marL="0" indent="0">
              <a:buNone/>
            </a:pPr>
            <a:endParaRPr lang="en-US" altLang="ja-JP" dirty="0" smtClean="0"/>
          </a:p>
        </p:txBody>
      </p:sp>
    </p:spTree>
    <p:extLst>
      <p:ext uri="{BB962C8B-B14F-4D97-AF65-F5344CB8AC3E}">
        <p14:creationId xmlns:p14="http://schemas.microsoft.com/office/powerpoint/2010/main" val="2118247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kumimoji="1" lang="ja-JP" altLang="en-US" dirty="0" smtClean="0"/>
              <a:t>何が差別で、何が合理的配慮か？</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→これは、個別・具体的場面により、異なる。</a:t>
            </a:r>
            <a:endParaRPr kumimoji="1" lang="en-US" altLang="ja-JP" dirty="0" smtClean="0"/>
          </a:p>
          <a:p>
            <a:pPr marL="0" indent="0">
              <a:buNone/>
            </a:pPr>
            <a:r>
              <a:rPr lang="ja-JP" altLang="en-US" dirty="0"/>
              <a:t>　</a:t>
            </a:r>
            <a:r>
              <a:rPr lang="ja-JP" altLang="en-US" dirty="0" smtClean="0"/>
              <a:t>→法の趣旨としては、これを突き詰めるものでもない。</a:t>
            </a:r>
            <a:endParaRPr lang="en-US" altLang="ja-JP" dirty="0" smtClean="0"/>
          </a:p>
          <a:p>
            <a:pPr marL="0" indent="0">
              <a:buNone/>
            </a:pPr>
            <a:r>
              <a:rPr lang="ja-JP" altLang="en-US" dirty="0"/>
              <a:t>　</a:t>
            </a:r>
            <a:r>
              <a:rPr lang="ja-JP" altLang="en-US" dirty="0" smtClean="0"/>
              <a:t>　（突き詰めるとギスギスし、話</a:t>
            </a:r>
            <a:r>
              <a:rPr lang="ja-JP" altLang="en-US" dirty="0" err="1" smtClean="0"/>
              <a:t>ず</a:t>
            </a:r>
            <a:r>
              <a:rPr lang="ja-JP" altLang="en-US" dirty="0" smtClean="0"/>
              <a:t>らくなってしまう・・・・・。）</a:t>
            </a:r>
            <a:endParaRPr lang="en-US" altLang="ja-JP" dirty="0" smtClean="0"/>
          </a:p>
          <a:p>
            <a:pPr marL="0" indent="0">
              <a:buNone/>
            </a:pPr>
            <a:endParaRPr lang="en-US" altLang="ja-JP" dirty="0"/>
          </a:p>
          <a:p>
            <a:pPr marL="0" indent="0">
              <a:buNone/>
            </a:pPr>
            <a:r>
              <a:rPr kumimoji="1" lang="ja-JP" altLang="en-US" dirty="0" smtClean="0"/>
              <a:t>差別する方は、「差別と感じていない」などの状況である一方、</a:t>
            </a:r>
            <a:endParaRPr kumimoji="1" lang="en-US" altLang="ja-JP" dirty="0" smtClean="0"/>
          </a:p>
          <a:p>
            <a:pPr marL="0" indent="0">
              <a:buNone/>
            </a:pPr>
            <a:r>
              <a:rPr kumimoji="1" lang="ja-JP" altLang="en-US" dirty="0" smtClean="0"/>
              <a:t>差別を受けている方は、「差別と感じている」</a:t>
            </a:r>
            <a:endParaRPr kumimoji="1" lang="en-US" altLang="ja-JP" dirty="0" smtClean="0"/>
          </a:p>
          <a:p>
            <a:pPr marL="0" indent="0">
              <a:buNone/>
            </a:pPr>
            <a:endParaRPr lang="en-US" altLang="ja-JP" dirty="0"/>
          </a:p>
          <a:p>
            <a:pPr marL="0" indent="0">
              <a:buNone/>
            </a:pPr>
            <a:r>
              <a:rPr lang="ja-JP" altLang="en-US" sz="3900" dirty="0"/>
              <a:t>　→話し合い（建設的対話）が必要</a:t>
            </a:r>
            <a:endParaRPr lang="en-US" altLang="ja-JP" sz="3900" dirty="0"/>
          </a:p>
        </p:txBody>
      </p:sp>
    </p:spTree>
    <p:extLst>
      <p:ext uri="{BB962C8B-B14F-4D97-AF65-F5344CB8AC3E}">
        <p14:creationId xmlns:p14="http://schemas.microsoft.com/office/powerpoint/2010/main" val="2752494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6" y="1197534"/>
            <a:ext cx="8069510" cy="4235689"/>
          </a:xfrm>
          <a:prstGeom prst="rect">
            <a:avLst/>
          </a:prstGeom>
        </p:spPr>
      </p:pic>
      <p:sp>
        <p:nvSpPr>
          <p:cNvPr id="5" name="テキスト ボックス 4"/>
          <p:cNvSpPr txBox="1"/>
          <p:nvPr/>
        </p:nvSpPr>
        <p:spPr>
          <a:xfrm>
            <a:off x="2037930" y="5507392"/>
            <a:ext cx="5387372" cy="317459"/>
          </a:xfrm>
          <a:prstGeom prst="rect">
            <a:avLst/>
          </a:prstGeom>
          <a:noFill/>
        </p:spPr>
        <p:txBody>
          <a:bodyPr wrap="none" rtlCol="0">
            <a:spAutoFit/>
          </a:bodyPr>
          <a:lstStyle/>
          <a:p>
            <a:pPr fontAlgn="auto">
              <a:spcBef>
                <a:spcPts val="0"/>
              </a:spcBef>
              <a:spcAft>
                <a:spcPts val="0"/>
              </a:spcAft>
            </a:pPr>
            <a:r>
              <a:rPr lang="en-US" altLang="ja-JP" sz="1463" dirty="0">
                <a:solidFill>
                  <a:prstClr val="black"/>
                </a:solidFill>
                <a:latin typeface="Calibri"/>
                <a:ea typeface="ＭＳ Ｐゴシック" panose="020B0600070205080204" pitchFamily="50" charset="-128"/>
              </a:rPr>
              <a:t>※</a:t>
            </a:r>
            <a:r>
              <a:rPr lang="ja-JP" altLang="en-US" sz="1463" dirty="0">
                <a:solidFill>
                  <a:prstClr val="black"/>
                </a:solidFill>
                <a:latin typeface="Calibri"/>
                <a:ea typeface="ＭＳ Ｐゴシック" panose="020B0600070205080204" pitchFamily="50" charset="-128"/>
              </a:rPr>
              <a:t>　</a:t>
            </a:r>
            <a:r>
              <a:rPr lang="en-US" altLang="ja-JP" sz="1463" dirty="0">
                <a:solidFill>
                  <a:prstClr val="black"/>
                </a:solidFill>
                <a:latin typeface="Calibri"/>
                <a:ea typeface="ＭＳ Ｐゴシック" panose="020B0600070205080204" pitchFamily="50" charset="-128"/>
              </a:rPr>
              <a:t>URL</a:t>
            </a:r>
            <a:r>
              <a:rPr lang="ja-JP" altLang="en-US" sz="1463" dirty="0">
                <a:solidFill>
                  <a:prstClr val="black"/>
                </a:solidFill>
                <a:latin typeface="Calibri"/>
                <a:ea typeface="ＭＳ Ｐゴシック" panose="020B0600070205080204" pitchFamily="50" charset="-128"/>
              </a:rPr>
              <a:t>　：　</a:t>
            </a:r>
            <a:r>
              <a:rPr lang="en-US" altLang="ja-JP" sz="1463" dirty="0">
                <a:solidFill>
                  <a:prstClr val="black"/>
                </a:solidFill>
                <a:latin typeface="Calibri"/>
                <a:ea typeface="ＭＳ Ｐゴシック" panose="020B0600070205080204" pitchFamily="50" charset="-128"/>
              </a:rPr>
              <a:t>http://www8.cao.go.jp/shougai/suishin/jirei/index.html</a:t>
            </a:r>
            <a:endParaRPr lang="ja-JP" altLang="en-US" sz="1463"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81684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kumimoji="1" lang="ja-JP" altLang="en-US" dirty="0" smtClean="0"/>
              <a:t>これまでの道の取組状況</a:t>
            </a:r>
            <a:endParaRPr kumimoji="1" lang="ja-JP" altLang="en-US" dirty="0"/>
          </a:p>
        </p:txBody>
      </p:sp>
      <p:sp>
        <p:nvSpPr>
          <p:cNvPr id="3" name="コンテンツ プレースホルダー 2"/>
          <p:cNvSpPr>
            <a:spLocks noGrp="1"/>
          </p:cNvSpPr>
          <p:nvPr>
            <p:ph idx="1"/>
          </p:nvPr>
        </p:nvSpPr>
        <p:spPr>
          <a:xfrm>
            <a:off x="681038" y="2126258"/>
            <a:ext cx="8642577" cy="3535462"/>
          </a:xfrm>
        </p:spPr>
        <p:txBody>
          <a:bodyPr>
            <a:normAutofit/>
          </a:bodyPr>
          <a:lstStyle/>
          <a:p>
            <a:pPr marL="0" indent="0">
              <a:buNone/>
            </a:pPr>
            <a:endParaRPr kumimoji="1" lang="en-US" altLang="ja-JP" dirty="0" smtClean="0"/>
          </a:p>
          <a:p>
            <a:pPr marL="0" indent="0">
              <a:buNone/>
            </a:pPr>
            <a:r>
              <a:rPr kumimoji="1" lang="ja-JP" altLang="en-US" dirty="0" smtClean="0"/>
              <a:t>　</a:t>
            </a:r>
            <a:r>
              <a:rPr lang="ja-JP" altLang="en-US" sz="2600" dirty="0" err="1"/>
              <a:t>北海道障がい</a:t>
            </a:r>
            <a:r>
              <a:rPr lang="ja-JP" altLang="en-US" sz="2600" dirty="0"/>
              <a:t>者施策推進審議会権利擁護部会において、障がい当事者や関係者の意見を伺い、取組を進めてきた。</a:t>
            </a:r>
            <a:endParaRPr lang="en-US" altLang="ja-JP" sz="2600" dirty="0"/>
          </a:p>
          <a:p>
            <a:pPr marL="0" indent="0">
              <a:buNone/>
            </a:pPr>
            <a:r>
              <a:rPr kumimoji="1" lang="ja-JP" altLang="en-US" dirty="0" smtClean="0"/>
              <a:t>①地方公共団体等職員対応要領・事例集の策定</a:t>
            </a:r>
            <a:endParaRPr kumimoji="1" lang="en-US" altLang="ja-JP" dirty="0" smtClean="0"/>
          </a:p>
          <a:p>
            <a:pPr marL="0" indent="0">
              <a:buNone/>
            </a:pPr>
            <a:r>
              <a:rPr kumimoji="1" lang="ja-JP" altLang="en-US" dirty="0" smtClean="0"/>
              <a:t>②相談・紛争防止等の体制整備</a:t>
            </a:r>
            <a:endParaRPr kumimoji="1" lang="en-US" altLang="ja-JP" dirty="0" smtClean="0"/>
          </a:p>
          <a:p>
            <a:pPr marL="0" indent="0">
              <a:buNone/>
            </a:pPr>
            <a:r>
              <a:rPr lang="ja-JP" altLang="en-US" dirty="0" smtClean="0"/>
              <a:t>③障害者差別解消支援地域協議会の設置</a:t>
            </a:r>
            <a:endParaRPr lang="en-US" altLang="ja-JP" dirty="0" smtClean="0"/>
          </a:p>
          <a:p>
            <a:pPr marL="0" indent="0">
              <a:buNone/>
            </a:pPr>
            <a:r>
              <a:rPr lang="ja-JP" altLang="en-US" dirty="0" smtClean="0"/>
              <a:t>④普及</a:t>
            </a:r>
            <a:r>
              <a:rPr lang="ja-JP" altLang="en-US" dirty="0"/>
              <a:t>啓発（障害者差別解消法、障害者虐待</a:t>
            </a:r>
            <a:r>
              <a:rPr lang="ja-JP" altLang="en-US" dirty="0" smtClean="0"/>
              <a:t>防止法、</a:t>
            </a:r>
            <a:r>
              <a:rPr lang="ja-JP" altLang="en-US" dirty="0" err="1" smtClean="0"/>
              <a:t>北海道障がい</a:t>
            </a:r>
            <a:endParaRPr lang="en-US" altLang="ja-JP" dirty="0" smtClean="0"/>
          </a:p>
          <a:p>
            <a:pPr marL="0" indent="0">
              <a:buNone/>
            </a:pPr>
            <a:r>
              <a:rPr lang="ja-JP" altLang="en-US" dirty="0"/>
              <a:t>　</a:t>
            </a:r>
            <a:r>
              <a:rPr lang="ja-JP" altLang="en-US" dirty="0" smtClean="0"/>
              <a:t>　者条例）</a:t>
            </a:r>
            <a:endParaRPr lang="en-US" altLang="ja-JP" dirty="0" smtClean="0"/>
          </a:p>
        </p:txBody>
      </p:sp>
    </p:spTree>
    <p:extLst>
      <p:ext uri="{BB962C8B-B14F-4D97-AF65-F5344CB8AC3E}">
        <p14:creationId xmlns:p14="http://schemas.microsoft.com/office/powerpoint/2010/main" val="1823370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72433" y="871538"/>
            <a:ext cx="3250468" cy="4589166"/>
          </a:xfrm>
          <a:prstGeom prst="rect">
            <a:avLst/>
          </a:prstGeom>
          <a:ln>
            <a:solidFill>
              <a:schemeClr val="tx1"/>
            </a:solidFill>
          </a:ln>
        </p:spPr>
      </p:pic>
      <p:pic>
        <p:nvPicPr>
          <p:cNvPr id="4" name="図 3"/>
          <p:cNvPicPr>
            <a:picLocks noChangeAspect="1"/>
          </p:cNvPicPr>
          <p:nvPr/>
        </p:nvPicPr>
        <p:blipFill>
          <a:blip r:embed="rId4"/>
          <a:stretch>
            <a:fillRect/>
          </a:stretch>
        </p:blipFill>
        <p:spPr>
          <a:xfrm>
            <a:off x="5370094" y="871539"/>
            <a:ext cx="3212884" cy="4531177"/>
          </a:xfrm>
          <a:prstGeom prst="rect">
            <a:avLst/>
          </a:prstGeom>
          <a:ln>
            <a:solidFill>
              <a:schemeClr val="tx1"/>
            </a:solidFill>
          </a:ln>
        </p:spPr>
      </p:pic>
      <p:sp>
        <p:nvSpPr>
          <p:cNvPr id="5" name="テキスト ボックス 4"/>
          <p:cNvSpPr txBox="1"/>
          <p:nvPr/>
        </p:nvSpPr>
        <p:spPr>
          <a:xfrm>
            <a:off x="2038397" y="5596796"/>
            <a:ext cx="7178568" cy="542584"/>
          </a:xfrm>
          <a:prstGeom prst="rect">
            <a:avLst/>
          </a:prstGeom>
          <a:noFill/>
        </p:spPr>
        <p:txBody>
          <a:bodyPr wrap="none" rtlCol="0">
            <a:spAutoFit/>
          </a:bodyPr>
          <a:lstStyle/>
          <a:p>
            <a:pPr fontAlgn="auto">
              <a:spcBef>
                <a:spcPts val="0"/>
              </a:spcBef>
              <a:spcAft>
                <a:spcPts val="0"/>
              </a:spcAft>
            </a:pPr>
            <a:r>
              <a:rPr lang="en-US" altLang="ja-JP" sz="1463" dirty="0">
                <a:solidFill>
                  <a:prstClr val="black"/>
                </a:solidFill>
                <a:latin typeface="Calibri" panose="020F0502020204030204"/>
                <a:ea typeface="ＭＳ Ｐゴシック" panose="020B0600070205080204" pitchFamily="50" charset="-128"/>
              </a:rPr>
              <a:t>※</a:t>
            </a:r>
            <a:r>
              <a:rPr lang="ja-JP" altLang="en-US" sz="1463" dirty="0">
                <a:solidFill>
                  <a:prstClr val="black"/>
                </a:solidFill>
                <a:latin typeface="Calibri" panose="020F0502020204030204"/>
                <a:ea typeface="ＭＳ Ｐゴシック" panose="020B0600070205080204" pitchFamily="50" charset="-128"/>
              </a:rPr>
              <a:t>　職員対応</a:t>
            </a:r>
            <a:r>
              <a:rPr lang="ja-JP" altLang="en-US" sz="1463" dirty="0" smtClean="0">
                <a:solidFill>
                  <a:prstClr val="black"/>
                </a:solidFill>
                <a:latin typeface="Calibri" panose="020F0502020204030204"/>
                <a:ea typeface="ＭＳ Ｐゴシック" panose="020B0600070205080204" pitchFamily="50" charset="-128"/>
              </a:rPr>
              <a:t>要領・合理的配慮事例集に</a:t>
            </a:r>
            <a:r>
              <a:rPr lang="ja-JP" altLang="en-US" sz="1463" dirty="0">
                <a:solidFill>
                  <a:prstClr val="black"/>
                </a:solidFill>
                <a:latin typeface="Calibri" panose="020F0502020204030204"/>
                <a:ea typeface="ＭＳ Ｐゴシック" panose="020B0600070205080204" pitchFamily="50" charset="-128"/>
              </a:rPr>
              <a:t>ついては、次のホームページで公開しています。</a:t>
            </a:r>
            <a:endParaRPr lang="en-US" altLang="ja-JP" sz="1463" dirty="0">
              <a:solidFill>
                <a:prstClr val="black"/>
              </a:solidFill>
              <a:latin typeface="Calibri" panose="020F0502020204030204"/>
              <a:ea typeface="ＭＳ Ｐゴシック" panose="020B0600070205080204" pitchFamily="50" charset="-128"/>
            </a:endParaRPr>
          </a:p>
          <a:p>
            <a:pPr fontAlgn="auto">
              <a:spcBef>
                <a:spcPts val="0"/>
              </a:spcBef>
              <a:spcAft>
                <a:spcPts val="0"/>
              </a:spcAft>
            </a:pPr>
            <a:r>
              <a:rPr lang="ja-JP" altLang="en-US" sz="1463" dirty="0">
                <a:solidFill>
                  <a:prstClr val="black"/>
                </a:solidFill>
                <a:latin typeface="Calibri" panose="020F0502020204030204"/>
                <a:ea typeface="ＭＳ Ｐゴシック" panose="020B0600070205080204" pitchFamily="50" charset="-128"/>
              </a:rPr>
              <a:t>　　</a:t>
            </a:r>
            <a:r>
              <a:rPr lang="en-US" altLang="ja-JP" sz="1463" dirty="0">
                <a:solidFill>
                  <a:prstClr val="black"/>
                </a:solidFill>
                <a:latin typeface="Calibri" panose="020F0502020204030204"/>
                <a:ea typeface="ＭＳ Ｐゴシック" panose="020B0600070205080204" pitchFamily="50" charset="-128"/>
              </a:rPr>
              <a:t>http://www.pref.hokkaido.lg.jp/hf/shf/yoriyoitaiougadekirupe-zi.htm</a:t>
            </a:r>
            <a:endParaRPr lang="ja-JP" altLang="en-US" sz="1463"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01992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939602"/>
            <a:ext cx="8757567" cy="1077020"/>
          </a:xfrm>
          <a:solidFill>
            <a:schemeClr val="bg2"/>
          </a:solidFill>
        </p:spPr>
        <p:txBody>
          <a:bodyPr>
            <a:noAutofit/>
          </a:bodyPr>
          <a:lstStyle/>
          <a:p>
            <a:r>
              <a:rPr kumimoji="1" lang="ja-JP" altLang="en-US" dirty="0" smtClean="0"/>
              <a:t>相談及び紛争の防止等のための体制の整備</a:t>
            </a:r>
            <a:r>
              <a:rPr kumimoji="1" lang="en-US" altLang="ja-JP" dirty="0" smtClean="0"/>
              <a:t/>
            </a:r>
            <a:br>
              <a:rPr kumimoji="1" lang="en-US" altLang="ja-JP" dirty="0" smtClean="0"/>
            </a:br>
            <a:r>
              <a:rPr kumimoji="1" lang="ja-JP" altLang="en-US" dirty="0" smtClean="0"/>
              <a:t>（法第１４条）</a:t>
            </a:r>
            <a:endParaRPr kumimoji="1" lang="ja-JP" altLang="en-US" dirty="0"/>
          </a:p>
        </p:txBody>
      </p:sp>
      <p:sp>
        <p:nvSpPr>
          <p:cNvPr id="3" name="コンテンツ プレースホルダー 2"/>
          <p:cNvSpPr>
            <a:spLocks noGrp="1"/>
          </p:cNvSpPr>
          <p:nvPr>
            <p:ph idx="1"/>
          </p:nvPr>
        </p:nvSpPr>
        <p:spPr>
          <a:xfrm>
            <a:off x="681038" y="2126258"/>
            <a:ext cx="8757567" cy="3535462"/>
          </a:xfrm>
        </p:spPr>
        <p:txBody>
          <a:bodyPr/>
          <a:lstStyle/>
          <a:p>
            <a:pPr marL="0" indent="0">
              <a:buNone/>
            </a:pPr>
            <a:r>
              <a:rPr kumimoji="1" lang="ja-JP" altLang="en-US" dirty="0" smtClean="0"/>
              <a:t>・国及び地方公共団体は、</a:t>
            </a:r>
            <a:r>
              <a:rPr kumimoji="1" lang="ja-JP" altLang="en-US" dirty="0" err="1" smtClean="0"/>
              <a:t>障がい</a:t>
            </a:r>
            <a:r>
              <a:rPr kumimoji="1" lang="ja-JP" altLang="en-US" dirty="0" smtClean="0"/>
              <a:t>者及びその家族その他の関係者からの障がいを理由とする差別に関する相談に的確に応ずるとともに、障がいを理由とする差別に関する紛争の防止又は解決を図ることができる必要な体制の整備を図るものとする。</a:t>
            </a:r>
            <a:endParaRPr kumimoji="1" lang="en-US" altLang="ja-JP" dirty="0" smtClean="0"/>
          </a:p>
          <a:p>
            <a:pPr marL="0" indent="0">
              <a:buNone/>
            </a:pPr>
            <a:r>
              <a:rPr lang="ja-JP" altLang="en-US" dirty="0" smtClean="0"/>
              <a:t>　</a:t>
            </a:r>
            <a:endParaRPr lang="en-US" altLang="ja-JP" dirty="0" smtClean="0"/>
          </a:p>
          <a:p>
            <a:pPr marL="0" indent="0">
              <a:buNone/>
            </a:pPr>
            <a:r>
              <a:rPr lang="ja-JP" altLang="en-US" dirty="0"/>
              <a:t>　</a:t>
            </a:r>
            <a:r>
              <a:rPr lang="ja-JP" altLang="en-US" dirty="0" smtClean="0"/>
              <a:t>→既存の機関等の活用・充実を図る</a:t>
            </a:r>
            <a:endParaRPr lang="en-US" altLang="ja-JP" dirty="0" smtClean="0"/>
          </a:p>
          <a:p>
            <a:pPr marL="0" indent="0">
              <a:buNone/>
            </a:pPr>
            <a:r>
              <a:rPr lang="ja-JP" altLang="en-US" dirty="0" smtClean="0"/>
              <a:t>　→相談窓口の明確化</a:t>
            </a:r>
            <a:endParaRPr lang="en-US" altLang="ja-JP" dirty="0" smtClean="0"/>
          </a:p>
          <a:p>
            <a:pPr marL="0" indent="0">
              <a:buNone/>
            </a:pPr>
            <a:r>
              <a:rPr lang="ja-JP" altLang="en-US" dirty="0"/>
              <a:t>　</a:t>
            </a:r>
            <a:r>
              <a:rPr lang="ja-JP" altLang="en-US" dirty="0" smtClean="0"/>
              <a:t>→対応する職員の業務の明確化・専門性の向上</a:t>
            </a:r>
            <a:r>
              <a:rPr lang="ja-JP" altLang="en-US" dirty="0"/>
              <a:t>　</a:t>
            </a:r>
            <a:r>
              <a:rPr lang="ja-JP" altLang="en-US" dirty="0" smtClean="0"/>
              <a:t>　</a:t>
            </a:r>
            <a:endParaRPr lang="en-US" altLang="ja-JP" dirty="0"/>
          </a:p>
        </p:txBody>
      </p:sp>
    </p:spTree>
    <p:extLst>
      <p:ext uri="{BB962C8B-B14F-4D97-AF65-F5344CB8AC3E}">
        <p14:creationId xmlns:p14="http://schemas.microsoft.com/office/powerpoint/2010/main" val="2218444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kumimoji="1" lang="ja-JP" altLang="en-US" dirty="0" smtClean="0"/>
              <a:t>障害者差別解消支援地域協議会</a:t>
            </a:r>
            <a:r>
              <a:rPr kumimoji="1" lang="en-US" altLang="ja-JP" dirty="0" smtClean="0"/>
              <a:t/>
            </a:r>
            <a:br>
              <a:rPr kumimoji="1" lang="en-US" altLang="ja-JP" dirty="0" smtClean="0"/>
            </a:br>
            <a:r>
              <a:rPr kumimoji="1" lang="ja-JP" altLang="en-US" dirty="0" smtClean="0"/>
              <a:t>（法第１７～２０条）</a:t>
            </a:r>
            <a:endParaRPr kumimoji="1" lang="ja-JP" altLang="en-US" dirty="0"/>
          </a:p>
        </p:txBody>
      </p:sp>
      <p:sp>
        <p:nvSpPr>
          <p:cNvPr id="3" name="コンテンツ プレースホルダー 2"/>
          <p:cNvSpPr>
            <a:spLocks noGrp="1"/>
          </p:cNvSpPr>
          <p:nvPr>
            <p:ph idx="1"/>
          </p:nvPr>
        </p:nvSpPr>
        <p:spPr>
          <a:xfrm>
            <a:off x="681038" y="2461109"/>
            <a:ext cx="8543925" cy="3535462"/>
          </a:xfrm>
        </p:spPr>
        <p:txBody>
          <a:bodyPr>
            <a:normAutofit/>
          </a:bodyPr>
          <a:lstStyle/>
          <a:p>
            <a:pPr marL="0" indent="0">
              <a:buNone/>
            </a:pPr>
            <a:r>
              <a:rPr lang="ja-JP" altLang="en-US" sz="2600" dirty="0"/>
              <a:t>＜基本方針から＞</a:t>
            </a:r>
            <a:endParaRPr lang="en-US" altLang="ja-JP" sz="2600" dirty="0"/>
          </a:p>
          <a:p>
            <a:pPr marL="0" indent="0">
              <a:buNone/>
            </a:pPr>
            <a:r>
              <a:rPr lang="ja-JP" altLang="en-US" sz="2600" dirty="0"/>
              <a:t>　・地域における様々な関係機関が、相談事例等に係る情報</a:t>
            </a:r>
            <a:endParaRPr lang="en-US" altLang="ja-JP" sz="2600" dirty="0"/>
          </a:p>
          <a:p>
            <a:pPr marL="0" indent="0">
              <a:buNone/>
            </a:pPr>
            <a:r>
              <a:rPr lang="ja-JP" altLang="en-US" sz="2600" dirty="0"/>
              <a:t>　の共有・協議を通じて、各自の役割に応じた事案解決の</a:t>
            </a:r>
            <a:r>
              <a:rPr lang="ja-JP" altLang="en-US" sz="2600" dirty="0" err="1"/>
              <a:t>た</a:t>
            </a:r>
            <a:endParaRPr lang="en-US" altLang="ja-JP" sz="2600" dirty="0"/>
          </a:p>
          <a:p>
            <a:pPr marL="0" indent="0">
              <a:buNone/>
            </a:pPr>
            <a:r>
              <a:rPr lang="ja-JP" altLang="en-US" sz="2600" dirty="0"/>
              <a:t>　</a:t>
            </a:r>
            <a:r>
              <a:rPr lang="ja-JP" altLang="en-US" sz="2600" dirty="0" err="1"/>
              <a:t>めの</a:t>
            </a:r>
            <a:r>
              <a:rPr lang="ja-JP" altLang="en-US" sz="2600" dirty="0"/>
              <a:t>取組を主体的に行うネットワークとして、協議会を組織</a:t>
            </a:r>
            <a:endParaRPr lang="en-US" altLang="ja-JP" sz="2600" dirty="0"/>
          </a:p>
          <a:p>
            <a:pPr marL="0" indent="0">
              <a:buNone/>
            </a:pPr>
            <a:r>
              <a:rPr lang="ja-JP" altLang="en-US" sz="2600" dirty="0"/>
              <a:t>　することができる。</a:t>
            </a:r>
          </a:p>
        </p:txBody>
      </p:sp>
    </p:spTree>
    <p:extLst>
      <p:ext uri="{BB962C8B-B14F-4D97-AF65-F5344CB8AC3E}">
        <p14:creationId xmlns:p14="http://schemas.microsoft.com/office/powerpoint/2010/main" val="943908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252719" y="4708935"/>
            <a:ext cx="7896896" cy="1470714"/>
          </a:xfrm>
          <a:prstGeom prst="rect">
            <a:avLst/>
          </a:prstGeom>
          <a:solidFill>
            <a:srgbClr val="FDFDFD"/>
          </a:solid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63">
              <a:solidFill>
                <a:prstClr val="white"/>
              </a:solidFill>
            </a:endParaRPr>
          </a:p>
        </p:txBody>
      </p:sp>
      <p:sp>
        <p:nvSpPr>
          <p:cNvPr id="4" name="正方形/長方形 3"/>
          <p:cNvSpPr/>
          <p:nvPr/>
        </p:nvSpPr>
        <p:spPr>
          <a:xfrm>
            <a:off x="1238250" y="1599183"/>
            <a:ext cx="7896896" cy="2978666"/>
          </a:xfrm>
          <a:prstGeom prst="rect">
            <a:avLst/>
          </a:prstGeom>
          <a:solidFill>
            <a:srgbClr val="FDFDFD"/>
          </a:solid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63">
              <a:solidFill>
                <a:prstClr val="white"/>
              </a:solidFill>
            </a:endParaRPr>
          </a:p>
        </p:txBody>
      </p:sp>
      <p:sp>
        <p:nvSpPr>
          <p:cNvPr id="49" name="正方形/長方形 48"/>
          <p:cNvSpPr/>
          <p:nvPr/>
        </p:nvSpPr>
        <p:spPr>
          <a:xfrm>
            <a:off x="1130394" y="381473"/>
            <a:ext cx="7345816" cy="543601"/>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25" dirty="0">
                <a:solidFill>
                  <a:prstClr val="black"/>
                </a:solidFill>
                <a:latin typeface="HGS創英角ﾎﾟｯﾌﾟ体" panose="040B0A00000000000000" pitchFamily="50" charset="-128"/>
                <a:ea typeface="HGS創英角ﾎﾟｯﾌﾟ体" panose="040B0A00000000000000" pitchFamily="50" charset="-128"/>
              </a:rPr>
              <a:t>　</a:t>
            </a:r>
            <a:r>
              <a:rPr lang="en-US" altLang="ja-JP" sz="1625" b="1" dirty="0">
                <a:solidFill>
                  <a:prstClr val="black"/>
                </a:solidFill>
                <a:latin typeface="HGS創英角ﾎﾟｯﾌﾟ体" panose="040B0A00000000000000" pitchFamily="50" charset="-128"/>
                <a:ea typeface="HGS創英角ﾎﾟｯﾌﾟ体" panose="040B0A00000000000000" pitchFamily="50" charset="-128"/>
              </a:rPr>
              <a:t>◆</a:t>
            </a:r>
            <a:r>
              <a:rPr lang="ja-JP" altLang="en-US" sz="1625" b="1" dirty="0">
                <a:solidFill>
                  <a:prstClr val="black"/>
                </a:solidFill>
                <a:latin typeface="HGS創英角ﾎﾟｯﾌﾟ体" panose="040B0A00000000000000" pitchFamily="50" charset="-128"/>
                <a:ea typeface="HGS創英角ﾎﾟｯﾌﾟ体" panose="040B0A00000000000000" pitchFamily="50" charset="-128"/>
              </a:rPr>
              <a:t>　</a:t>
            </a:r>
            <a:r>
              <a:rPr lang="ja-JP" altLang="en-US" sz="1625" b="1" dirty="0" err="1">
                <a:solidFill>
                  <a:prstClr val="black"/>
                </a:solidFill>
                <a:latin typeface="HGS創英角ﾎﾟｯﾌﾟ体" panose="040B0A00000000000000" pitchFamily="50" charset="-128"/>
                <a:ea typeface="HGS創英角ﾎﾟｯﾌﾟ体" panose="040B0A00000000000000" pitchFamily="50" charset="-128"/>
              </a:rPr>
              <a:t>北海道障がい</a:t>
            </a:r>
            <a:r>
              <a:rPr lang="ja-JP" altLang="en-US" sz="1625" b="1" dirty="0">
                <a:solidFill>
                  <a:prstClr val="black"/>
                </a:solidFill>
                <a:latin typeface="HGS創英角ﾎﾟｯﾌﾟ体" panose="040B0A00000000000000" pitchFamily="50" charset="-128"/>
                <a:ea typeface="HGS創英角ﾎﾟｯﾌﾟ体" panose="040B0A00000000000000" pitchFamily="50" charset="-128"/>
              </a:rPr>
              <a:t>者条例に基づく支援</a:t>
            </a:r>
            <a:r>
              <a:rPr lang="ja-JP" altLang="en-US" sz="1625" b="1" dirty="0" smtClean="0">
                <a:solidFill>
                  <a:prstClr val="black"/>
                </a:solidFill>
                <a:latin typeface="HGS創英角ﾎﾟｯﾌﾟ体" panose="040B0A00000000000000" pitchFamily="50" charset="-128"/>
                <a:ea typeface="HGS創英角ﾎﾟｯﾌﾟ体" panose="040B0A00000000000000" pitchFamily="50" charset="-128"/>
              </a:rPr>
              <a:t>体制（障害者</a:t>
            </a:r>
            <a:r>
              <a:rPr lang="ja-JP" altLang="en-US" sz="1625" b="1" dirty="0">
                <a:solidFill>
                  <a:prstClr val="black"/>
                </a:solidFill>
                <a:latin typeface="HGS創英角ﾎﾟｯﾌﾟ体" panose="040B0A00000000000000" pitchFamily="50" charset="-128"/>
                <a:ea typeface="HGS創英角ﾎﾟｯﾌﾟ体" panose="040B0A00000000000000" pitchFamily="50" charset="-128"/>
              </a:rPr>
              <a:t>差別解消法施行後）</a:t>
            </a:r>
          </a:p>
        </p:txBody>
      </p:sp>
      <p:cxnSp>
        <p:nvCxnSpPr>
          <p:cNvPr id="7" name="直線コネクタ 6"/>
          <p:cNvCxnSpPr/>
          <p:nvPr/>
        </p:nvCxnSpPr>
        <p:spPr>
          <a:xfrm>
            <a:off x="1992809" y="2662833"/>
            <a:ext cx="6442769" cy="1290"/>
          </a:xfrm>
          <a:prstGeom prst="line">
            <a:avLst/>
          </a:prstGeom>
          <a:ln w="38100">
            <a:solidFill>
              <a:srgbClr val="0033CC"/>
            </a:solidFill>
            <a:prstDash val="sysDash"/>
          </a:ln>
        </p:spPr>
        <p:style>
          <a:lnRef idx="1">
            <a:schemeClr val="accent1"/>
          </a:lnRef>
          <a:fillRef idx="0">
            <a:schemeClr val="accent1"/>
          </a:fillRef>
          <a:effectRef idx="0">
            <a:schemeClr val="accent1"/>
          </a:effectRef>
          <a:fontRef idx="minor">
            <a:schemeClr val="tx1"/>
          </a:fontRef>
        </p:style>
      </p:cxnSp>
      <p:sp>
        <p:nvSpPr>
          <p:cNvPr id="33" name="上矢印 32"/>
          <p:cNvSpPr/>
          <p:nvPr/>
        </p:nvSpPr>
        <p:spPr>
          <a:xfrm>
            <a:off x="3591468" y="2354995"/>
            <a:ext cx="405215" cy="614809"/>
          </a:xfrm>
          <a:prstGeom prst="upArrow">
            <a:avLst>
              <a:gd name="adj1" fmla="val 39278"/>
              <a:gd name="adj2" fmla="val 35724"/>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63">
              <a:solidFill>
                <a:prstClr val="white"/>
              </a:solidFill>
            </a:endParaRPr>
          </a:p>
        </p:txBody>
      </p:sp>
      <p:sp>
        <p:nvSpPr>
          <p:cNvPr id="5" name="円/楕円 4"/>
          <p:cNvSpPr/>
          <p:nvPr/>
        </p:nvSpPr>
        <p:spPr>
          <a:xfrm>
            <a:off x="1290195" y="1670416"/>
            <a:ext cx="526256" cy="1528564"/>
          </a:xfrm>
          <a:prstGeom prst="ellipse">
            <a:avLst/>
          </a:prstGeom>
          <a:solidFill>
            <a:schemeClr val="bg1">
              <a:lumMod val="95000"/>
            </a:schemeClr>
          </a:solidFill>
          <a:ln w="76200" cmpd="thinThick">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63" b="1" dirty="0">
                <a:solidFill>
                  <a:prstClr val="black"/>
                </a:solidFill>
                <a:latin typeface="HG丸ｺﾞｼｯｸM-PRO" pitchFamily="50" charset="-128"/>
                <a:ea typeface="HG丸ｺﾞｼｯｸM-PRO" pitchFamily="50" charset="-128"/>
              </a:rPr>
              <a:t>北海道</a:t>
            </a:r>
          </a:p>
        </p:txBody>
      </p:sp>
      <p:sp>
        <p:nvSpPr>
          <p:cNvPr id="14" name="角丸四角形 13"/>
          <p:cNvSpPr/>
          <p:nvPr/>
        </p:nvSpPr>
        <p:spPr>
          <a:xfrm>
            <a:off x="2457153" y="2719587"/>
            <a:ext cx="5903651" cy="1809472"/>
          </a:xfrm>
          <a:prstGeom prst="roundRect">
            <a:avLst>
              <a:gd name="adj" fmla="val 16667"/>
            </a:avLst>
          </a:prstGeom>
          <a:solidFill>
            <a:schemeClr val="bg1">
              <a:lumMod val="95000"/>
            </a:schemeClr>
          </a:solidFill>
          <a:ln w="317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741661" fontAlgn="auto">
              <a:spcBef>
                <a:spcPts val="0"/>
              </a:spcBef>
              <a:spcAft>
                <a:spcPts val="0"/>
              </a:spcAft>
              <a:defRPr/>
            </a:pPr>
            <a:r>
              <a:rPr lang="ja-JP" altLang="en-US" sz="813" dirty="0">
                <a:solidFill>
                  <a:srgbClr val="FFC000"/>
                </a:solidFill>
              </a:rPr>
              <a:t>　</a:t>
            </a:r>
            <a:r>
              <a:rPr lang="ja-JP" altLang="en-US" sz="1300" b="1" dirty="0" err="1">
                <a:solidFill>
                  <a:prstClr val="black"/>
                </a:solidFill>
                <a:latin typeface="HG丸ｺﾞｼｯｸM-PRO" pitchFamily="50" charset="-128"/>
                <a:ea typeface="HG丸ｺﾞｼｯｸM-PRO" pitchFamily="50" charset="-128"/>
              </a:rPr>
              <a:t>障がい</a:t>
            </a:r>
            <a:r>
              <a:rPr lang="ja-JP" altLang="en-US" sz="1300" b="1" dirty="0">
                <a:solidFill>
                  <a:prstClr val="black"/>
                </a:solidFill>
                <a:latin typeface="HG丸ｺﾞｼｯｸM-PRO" pitchFamily="50" charset="-128"/>
                <a:ea typeface="HG丸ｺﾞｼｯｸM-PRO" pitchFamily="50" charset="-128"/>
              </a:rPr>
              <a:t>者が暮らしやすい地域づくり委員会</a:t>
            </a:r>
            <a:r>
              <a:rPr lang="ja-JP" altLang="en-US" sz="1300" b="1" dirty="0">
                <a:solidFill>
                  <a:srgbClr val="0070C0"/>
                </a:solidFill>
                <a:latin typeface="HGS創英角ﾎﾟｯﾌﾟ体" panose="040B0A00000000000000" pitchFamily="50" charset="-128"/>
                <a:ea typeface="HGS創英角ﾎﾟｯﾌﾟ体" panose="040B0A00000000000000" pitchFamily="50" charset="-128"/>
              </a:rPr>
              <a:t>（都道府県地域協議会）</a:t>
            </a:r>
            <a:endParaRPr lang="en-US" altLang="ja-JP" sz="1300" b="1" dirty="0">
              <a:solidFill>
                <a:srgbClr val="0070C0"/>
              </a:solidFill>
              <a:latin typeface="HGS創英角ﾎﾟｯﾌﾟ体" panose="040B0A00000000000000" pitchFamily="50" charset="-128"/>
              <a:ea typeface="HGS創英角ﾎﾟｯﾌﾟ体" panose="040B0A00000000000000" pitchFamily="50" charset="-128"/>
            </a:endParaRPr>
          </a:p>
          <a:p>
            <a:pPr defTabSz="741661" fontAlgn="auto">
              <a:spcBef>
                <a:spcPts val="0"/>
              </a:spcBef>
              <a:spcAft>
                <a:spcPts val="0"/>
              </a:spcAft>
              <a:defRPr/>
            </a:pPr>
            <a:endParaRPr lang="en-US" altLang="ja-JP" sz="406" b="1" dirty="0">
              <a:solidFill>
                <a:srgbClr val="CC9900"/>
              </a:solidFill>
              <a:ea typeface="HG丸ｺﾞｼｯｸM-PRO" pitchFamily="50" charset="-128"/>
            </a:endParaRPr>
          </a:p>
          <a:p>
            <a:pPr defTabSz="741661" fontAlgn="auto">
              <a:spcBef>
                <a:spcPts val="0"/>
              </a:spcBef>
              <a:spcAft>
                <a:spcPts val="0"/>
              </a:spcAft>
              <a:defRPr/>
            </a:pPr>
            <a:r>
              <a:rPr lang="ja-JP" altLang="en-US" sz="1056" b="1" dirty="0">
                <a:solidFill>
                  <a:prstClr val="white"/>
                </a:solidFill>
                <a:latin typeface="HG丸ｺﾞｼｯｸM-PRO" pitchFamily="50" charset="-128"/>
                <a:ea typeface="HG丸ｺﾞｼｯｸM-PRO" pitchFamily="50" charset="-128"/>
              </a:rPr>
              <a:t>　　</a:t>
            </a:r>
            <a:r>
              <a:rPr lang="en-US" altLang="ja-JP" sz="975" dirty="0">
                <a:solidFill>
                  <a:prstClr val="black"/>
                </a:solidFill>
                <a:latin typeface="HG丸ｺﾞｼｯｸM-PRO" pitchFamily="50" charset="-128"/>
                <a:ea typeface="HG丸ｺﾞｼｯｸM-PRO" pitchFamily="50" charset="-128"/>
              </a:rPr>
              <a:t>(</a:t>
            </a:r>
            <a:r>
              <a:rPr lang="ja-JP" altLang="en-US" sz="975" dirty="0">
                <a:solidFill>
                  <a:prstClr val="black"/>
                </a:solidFill>
                <a:latin typeface="HG丸ｺﾞｼｯｸM-PRO" pitchFamily="50" charset="-128"/>
                <a:ea typeface="HG丸ｺﾞｼｯｸM-PRO" pitchFamily="50" charset="-128"/>
              </a:rPr>
              <a:t>１</a:t>
            </a:r>
            <a:r>
              <a:rPr lang="en-US" altLang="ja-JP" sz="975" dirty="0">
                <a:solidFill>
                  <a:prstClr val="black"/>
                </a:solidFill>
                <a:latin typeface="HG丸ｺﾞｼｯｸM-PRO" pitchFamily="50" charset="-128"/>
                <a:ea typeface="HG丸ｺﾞｼｯｸM-PRO" pitchFamily="50" charset="-128"/>
              </a:rPr>
              <a:t>)</a:t>
            </a:r>
            <a:r>
              <a:rPr lang="ja-JP" altLang="en-US" sz="975" dirty="0">
                <a:solidFill>
                  <a:prstClr val="black"/>
                </a:solidFill>
                <a:latin typeface="HG丸ｺﾞｼｯｸM-PRO" pitchFamily="50" charset="-128"/>
                <a:ea typeface="HG丸ｺﾞｼｯｸM-PRO" pitchFamily="50" charset="-128"/>
              </a:rPr>
              <a:t>　</a:t>
            </a:r>
            <a:r>
              <a:rPr lang="ja-JP" altLang="en-US" sz="975" dirty="0" err="1">
                <a:solidFill>
                  <a:prstClr val="black"/>
                </a:solidFill>
                <a:latin typeface="HG丸ｺﾞｼｯｸM-PRO" pitchFamily="50" charset="-128"/>
                <a:ea typeface="HG丸ｺﾞｼｯｸM-PRO" pitchFamily="50" charset="-128"/>
              </a:rPr>
              <a:t>障がい</a:t>
            </a:r>
            <a:r>
              <a:rPr lang="ja-JP" altLang="en-US" sz="975" dirty="0">
                <a:solidFill>
                  <a:prstClr val="black"/>
                </a:solidFill>
                <a:latin typeface="HG丸ｺﾞｼｯｸM-PRO" pitchFamily="50" charset="-128"/>
                <a:ea typeface="HG丸ｺﾞｼｯｸM-PRO" pitchFamily="50" charset="-128"/>
              </a:rPr>
              <a:t>者の地域での暮らしを支えるサービスに関すること。</a:t>
            </a:r>
          </a:p>
          <a:p>
            <a:pPr defTabSz="741661" fontAlgn="auto">
              <a:spcBef>
                <a:spcPts val="0"/>
              </a:spcBef>
              <a:spcAft>
                <a:spcPts val="0"/>
              </a:spcAft>
              <a:defRPr/>
            </a:pPr>
            <a:r>
              <a:rPr lang="ja-JP" altLang="en-US" sz="975" dirty="0">
                <a:solidFill>
                  <a:prstClr val="black"/>
                </a:solidFill>
                <a:latin typeface="HG丸ｺﾞｼｯｸM-PRO" pitchFamily="50" charset="-128"/>
                <a:ea typeface="HG丸ｺﾞｼｯｸM-PRO" pitchFamily="50" charset="-128"/>
              </a:rPr>
              <a:t>　　</a:t>
            </a:r>
            <a:r>
              <a:rPr lang="en-US" altLang="ja-JP" sz="975" dirty="0">
                <a:solidFill>
                  <a:prstClr val="black"/>
                </a:solidFill>
                <a:latin typeface="HG丸ｺﾞｼｯｸM-PRO" pitchFamily="50" charset="-128"/>
                <a:ea typeface="HG丸ｺﾞｼｯｸM-PRO" pitchFamily="50" charset="-128"/>
              </a:rPr>
              <a:t>(</a:t>
            </a:r>
            <a:r>
              <a:rPr lang="ja-JP" altLang="en-US" sz="975" dirty="0">
                <a:solidFill>
                  <a:prstClr val="black"/>
                </a:solidFill>
                <a:latin typeface="HG丸ｺﾞｼｯｸM-PRO" pitchFamily="50" charset="-128"/>
                <a:ea typeface="HG丸ｺﾞｼｯｸM-PRO" pitchFamily="50" charset="-128"/>
              </a:rPr>
              <a:t>２</a:t>
            </a:r>
            <a:r>
              <a:rPr lang="en-US" altLang="ja-JP" sz="975" dirty="0">
                <a:solidFill>
                  <a:prstClr val="black"/>
                </a:solidFill>
                <a:latin typeface="HG丸ｺﾞｼｯｸM-PRO" pitchFamily="50" charset="-128"/>
                <a:ea typeface="HG丸ｺﾞｼｯｸM-PRO" pitchFamily="50" charset="-128"/>
              </a:rPr>
              <a:t>)</a:t>
            </a:r>
            <a:r>
              <a:rPr lang="ja-JP" altLang="en-US" sz="975" dirty="0">
                <a:solidFill>
                  <a:prstClr val="black"/>
                </a:solidFill>
                <a:latin typeface="HG丸ｺﾞｼｯｸM-PRO" pitchFamily="50" charset="-128"/>
                <a:ea typeface="HG丸ｺﾞｼｯｸM-PRO" pitchFamily="50" charset="-128"/>
              </a:rPr>
              <a:t>　差別や虐待及び権利擁護に関すること。</a:t>
            </a:r>
          </a:p>
          <a:p>
            <a:pPr defTabSz="741661" fontAlgn="auto">
              <a:spcBef>
                <a:spcPts val="0"/>
              </a:spcBef>
              <a:spcAft>
                <a:spcPts val="0"/>
              </a:spcAft>
              <a:defRPr/>
            </a:pPr>
            <a:r>
              <a:rPr lang="ja-JP" altLang="en-US" sz="975" dirty="0">
                <a:solidFill>
                  <a:prstClr val="black"/>
                </a:solidFill>
                <a:latin typeface="HG丸ｺﾞｼｯｸM-PRO" pitchFamily="50" charset="-128"/>
                <a:ea typeface="HG丸ｺﾞｼｯｸM-PRO" pitchFamily="50" charset="-128"/>
              </a:rPr>
              <a:t>　　</a:t>
            </a:r>
            <a:r>
              <a:rPr lang="en-US" altLang="ja-JP" sz="975" dirty="0">
                <a:solidFill>
                  <a:prstClr val="black"/>
                </a:solidFill>
                <a:latin typeface="HG丸ｺﾞｼｯｸM-PRO" pitchFamily="50" charset="-128"/>
                <a:ea typeface="HG丸ｺﾞｼｯｸM-PRO" pitchFamily="50" charset="-128"/>
              </a:rPr>
              <a:t>(</a:t>
            </a:r>
            <a:r>
              <a:rPr lang="ja-JP" altLang="en-US" sz="975" dirty="0">
                <a:solidFill>
                  <a:prstClr val="black"/>
                </a:solidFill>
                <a:latin typeface="HG丸ｺﾞｼｯｸM-PRO" pitchFamily="50" charset="-128"/>
                <a:ea typeface="HG丸ｺﾞｼｯｸM-PRO" pitchFamily="50" charset="-128"/>
              </a:rPr>
              <a:t>３</a:t>
            </a:r>
            <a:r>
              <a:rPr lang="en-US" altLang="ja-JP" sz="975" dirty="0">
                <a:solidFill>
                  <a:prstClr val="black"/>
                </a:solidFill>
                <a:latin typeface="HG丸ｺﾞｼｯｸM-PRO" pitchFamily="50" charset="-128"/>
                <a:ea typeface="HG丸ｺﾞｼｯｸM-PRO" pitchFamily="50" charset="-128"/>
              </a:rPr>
              <a:t>)</a:t>
            </a:r>
            <a:r>
              <a:rPr lang="ja-JP" altLang="en-US" sz="975" dirty="0">
                <a:solidFill>
                  <a:prstClr val="black"/>
                </a:solidFill>
                <a:latin typeface="HG丸ｺﾞｼｯｸM-PRO" pitchFamily="50" charset="-128"/>
                <a:ea typeface="HG丸ｺﾞｼｯｸM-PRO" pitchFamily="50" charset="-128"/>
              </a:rPr>
              <a:t>　その他地域で暮らす</a:t>
            </a:r>
            <a:r>
              <a:rPr lang="ja-JP" altLang="en-US" sz="975" dirty="0" err="1">
                <a:solidFill>
                  <a:prstClr val="black"/>
                </a:solidFill>
                <a:latin typeface="HG丸ｺﾞｼｯｸM-PRO" pitchFamily="50" charset="-128"/>
                <a:ea typeface="HG丸ｺﾞｼｯｸM-PRO" pitchFamily="50" charset="-128"/>
              </a:rPr>
              <a:t>障がい</a:t>
            </a:r>
            <a:r>
              <a:rPr lang="ja-JP" altLang="en-US" sz="975" dirty="0">
                <a:solidFill>
                  <a:prstClr val="black"/>
                </a:solidFill>
                <a:latin typeface="HG丸ｺﾞｼｯｸM-PRO" pitchFamily="50" charset="-128"/>
                <a:ea typeface="HG丸ｺﾞｼｯｸM-PRO" pitchFamily="50" charset="-128"/>
              </a:rPr>
              <a:t>者の暮らしづらさに関すること</a:t>
            </a:r>
            <a:r>
              <a:rPr lang="ja-JP" altLang="en-US" sz="1138" b="1" dirty="0">
                <a:solidFill>
                  <a:prstClr val="black"/>
                </a:solidFill>
              </a:rPr>
              <a:t>　</a:t>
            </a:r>
            <a:r>
              <a:rPr lang="ja-JP" altLang="en-US" sz="1138" b="1" dirty="0">
                <a:solidFill>
                  <a:prstClr val="white"/>
                </a:solidFill>
              </a:rPr>
              <a:t>　</a:t>
            </a:r>
            <a:endParaRPr lang="en-US" altLang="ja-JP" sz="1138" b="1" dirty="0">
              <a:solidFill>
                <a:prstClr val="white"/>
              </a:solidFill>
            </a:endParaRPr>
          </a:p>
          <a:p>
            <a:pPr defTabSz="741661" fontAlgn="auto">
              <a:spcBef>
                <a:spcPts val="0"/>
              </a:spcBef>
              <a:spcAft>
                <a:spcPts val="0"/>
              </a:spcAft>
              <a:defRPr/>
            </a:pPr>
            <a:r>
              <a:rPr lang="ja-JP" altLang="en-US" sz="731" dirty="0">
                <a:solidFill>
                  <a:prstClr val="white"/>
                </a:solidFill>
              </a:rPr>
              <a:t>　　　　　　　　　　　　　　　　　　　　　　　　　　　　　　　　　　　　　　　　　　　　　　　</a:t>
            </a:r>
            <a:endParaRPr lang="ja-JP" altLang="en-US" sz="1300" dirty="0">
              <a:solidFill>
                <a:srgbClr val="FFCC66"/>
              </a:solidFill>
              <a:ea typeface="ＤＦ特太ゴシック体" pitchFamily="1" charset="-128"/>
            </a:endParaRPr>
          </a:p>
        </p:txBody>
      </p:sp>
      <p:grpSp>
        <p:nvGrpSpPr>
          <p:cNvPr id="11273" name="グループ化 43"/>
          <p:cNvGrpSpPr>
            <a:grpSpLocks/>
          </p:cNvGrpSpPr>
          <p:nvPr/>
        </p:nvGrpSpPr>
        <p:grpSpPr bwMode="auto">
          <a:xfrm>
            <a:off x="2967608" y="3717780"/>
            <a:ext cx="2930525" cy="566241"/>
            <a:chOff x="2017713" y="3358075"/>
            <a:chExt cx="3606800" cy="696400"/>
          </a:xfrm>
        </p:grpSpPr>
        <p:sp>
          <p:nvSpPr>
            <p:cNvPr id="26" name="円/楕円 25"/>
            <p:cNvSpPr/>
            <p:nvPr/>
          </p:nvSpPr>
          <p:spPr bwMode="auto">
            <a:xfrm>
              <a:off x="2827338" y="3358075"/>
              <a:ext cx="1979612" cy="36009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75" dirty="0">
                  <a:solidFill>
                    <a:prstClr val="black"/>
                  </a:solidFill>
                </a:rPr>
                <a:t>地域づくり推進員</a:t>
              </a:r>
            </a:p>
          </p:txBody>
        </p:sp>
        <p:sp>
          <p:nvSpPr>
            <p:cNvPr id="50" name="円/楕円 49"/>
            <p:cNvSpPr/>
            <p:nvPr/>
          </p:nvSpPr>
          <p:spPr bwMode="auto">
            <a:xfrm>
              <a:off x="3481388" y="3765762"/>
              <a:ext cx="800100" cy="2887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75" dirty="0">
                  <a:solidFill>
                    <a:prstClr val="black"/>
                  </a:solidFill>
                </a:rPr>
                <a:t>委員</a:t>
              </a:r>
            </a:p>
          </p:txBody>
        </p:sp>
        <p:sp>
          <p:nvSpPr>
            <p:cNvPr id="27" name="円/楕円 26"/>
            <p:cNvSpPr/>
            <p:nvPr/>
          </p:nvSpPr>
          <p:spPr bwMode="auto">
            <a:xfrm>
              <a:off x="2017713" y="3521467"/>
              <a:ext cx="800100" cy="28712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75" dirty="0">
                  <a:solidFill>
                    <a:prstClr val="black"/>
                  </a:solidFill>
                </a:rPr>
                <a:t>委員</a:t>
              </a:r>
            </a:p>
          </p:txBody>
        </p:sp>
        <p:sp>
          <p:nvSpPr>
            <p:cNvPr id="48" name="円/楕円 47"/>
            <p:cNvSpPr/>
            <p:nvPr/>
          </p:nvSpPr>
          <p:spPr bwMode="auto">
            <a:xfrm>
              <a:off x="2681288" y="3711827"/>
              <a:ext cx="800100" cy="28712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75" dirty="0">
                  <a:solidFill>
                    <a:prstClr val="black"/>
                  </a:solidFill>
                </a:rPr>
                <a:t>委員</a:t>
              </a:r>
            </a:p>
          </p:txBody>
        </p:sp>
        <p:sp>
          <p:nvSpPr>
            <p:cNvPr id="52" name="円/楕円 51"/>
            <p:cNvSpPr/>
            <p:nvPr/>
          </p:nvSpPr>
          <p:spPr bwMode="auto">
            <a:xfrm>
              <a:off x="4824413" y="3477050"/>
              <a:ext cx="800100" cy="2887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75" dirty="0">
                  <a:solidFill>
                    <a:prstClr val="black"/>
                  </a:solidFill>
                </a:rPr>
                <a:t>委員</a:t>
              </a:r>
            </a:p>
          </p:txBody>
        </p:sp>
        <p:sp>
          <p:nvSpPr>
            <p:cNvPr id="51" name="円/楕円 50"/>
            <p:cNvSpPr/>
            <p:nvPr/>
          </p:nvSpPr>
          <p:spPr bwMode="auto">
            <a:xfrm>
              <a:off x="4303713" y="3711827"/>
              <a:ext cx="800100" cy="28712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75" dirty="0">
                  <a:solidFill>
                    <a:prstClr val="black"/>
                  </a:solidFill>
                </a:rPr>
                <a:t>委員</a:t>
              </a:r>
            </a:p>
          </p:txBody>
        </p:sp>
      </p:grpSp>
      <p:sp>
        <p:nvSpPr>
          <p:cNvPr id="62" name="円/楕円 61"/>
          <p:cNvSpPr/>
          <p:nvPr/>
        </p:nvSpPr>
        <p:spPr>
          <a:xfrm>
            <a:off x="1925739" y="2839504"/>
            <a:ext cx="425648" cy="1170000"/>
          </a:xfrm>
          <a:prstGeom prst="ellipse">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r>
              <a:rPr lang="ja-JP" altLang="en-US" sz="1138" b="1" dirty="0">
                <a:solidFill>
                  <a:prstClr val="black"/>
                </a:solidFill>
                <a:latin typeface="HG丸ｺﾞｼｯｸM-PRO" pitchFamily="50" charset="-128"/>
                <a:ea typeface="HG丸ｺﾞｼｯｸM-PRO" pitchFamily="50" charset="-128"/>
              </a:rPr>
              <a:t>圏 域</a:t>
            </a:r>
          </a:p>
        </p:txBody>
      </p:sp>
      <p:sp>
        <p:nvSpPr>
          <p:cNvPr id="8" name="円/楕円 7"/>
          <p:cNvSpPr/>
          <p:nvPr/>
        </p:nvSpPr>
        <p:spPr>
          <a:xfrm>
            <a:off x="1925738" y="1738619"/>
            <a:ext cx="425648" cy="869541"/>
          </a:xfrm>
          <a:prstGeom prst="ellipse">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r>
              <a:rPr lang="ja-JP" altLang="en-US" sz="1138" b="1" dirty="0">
                <a:solidFill>
                  <a:prstClr val="black"/>
                </a:solidFill>
                <a:latin typeface="HG丸ｺﾞｼｯｸM-PRO" pitchFamily="50" charset="-128"/>
                <a:ea typeface="HG丸ｺﾞｼｯｸM-PRO" pitchFamily="50" charset="-128"/>
              </a:rPr>
              <a:t>本 庁</a:t>
            </a:r>
          </a:p>
        </p:txBody>
      </p:sp>
      <p:sp>
        <p:nvSpPr>
          <p:cNvPr id="12" name="角丸四角形 11"/>
          <p:cNvSpPr/>
          <p:nvPr/>
        </p:nvSpPr>
        <p:spPr>
          <a:xfrm>
            <a:off x="2457154" y="1804532"/>
            <a:ext cx="5903650" cy="530500"/>
          </a:xfrm>
          <a:prstGeom prst="roundRect">
            <a:avLst/>
          </a:prstGeom>
          <a:solidFill>
            <a:schemeClr val="bg1">
              <a:lumMod val="95000"/>
            </a:schemeClr>
          </a:solidFill>
          <a:ln w="317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300" b="1" dirty="0" err="1">
                <a:solidFill>
                  <a:prstClr val="black"/>
                </a:solidFill>
                <a:latin typeface="HG丸ｺﾞｼｯｸM-PRO" pitchFamily="50" charset="-128"/>
                <a:ea typeface="HG丸ｺﾞｼｯｸM-PRO" pitchFamily="50" charset="-128"/>
              </a:rPr>
              <a:t>北海道障がい</a:t>
            </a:r>
            <a:r>
              <a:rPr lang="ja-JP" altLang="en-US" sz="1300" b="1" dirty="0">
                <a:solidFill>
                  <a:prstClr val="black"/>
                </a:solidFill>
                <a:latin typeface="HG丸ｺﾞｼｯｸM-PRO" pitchFamily="50" charset="-128"/>
                <a:ea typeface="HG丸ｺﾞｼｯｸM-PRO" pitchFamily="50" charset="-128"/>
              </a:rPr>
              <a:t>者が暮らしやすい地域づくり推進本部（本部長：知事）</a:t>
            </a:r>
            <a:endParaRPr lang="en-US" altLang="ja-JP" sz="13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defRPr/>
            </a:pPr>
            <a:endParaRPr lang="ja-JP" altLang="en-US" sz="1463" dirty="0">
              <a:solidFill>
                <a:prstClr val="black"/>
              </a:solidFill>
              <a:ea typeface="ＤＦ特太ゴシック体" pitchFamily="1" charset="-128"/>
            </a:endParaRPr>
          </a:p>
        </p:txBody>
      </p:sp>
      <p:sp>
        <p:nvSpPr>
          <p:cNvPr id="34" name="円/楕円 33"/>
          <p:cNvSpPr/>
          <p:nvPr/>
        </p:nvSpPr>
        <p:spPr>
          <a:xfrm>
            <a:off x="3088531" y="2070647"/>
            <a:ext cx="1411089" cy="233461"/>
          </a:xfrm>
          <a:prstGeom prst="ellipse">
            <a:avLst/>
          </a:prstGeom>
          <a:solidFill>
            <a:schemeClr val="bg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38" dirty="0">
                <a:solidFill>
                  <a:prstClr val="black"/>
                </a:solidFill>
                <a:latin typeface="HG丸ｺﾞｼｯｸM-PRO" pitchFamily="50" charset="-128"/>
                <a:ea typeface="HG丸ｺﾞｼｯｸM-PRO" pitchFamily="50" charset="-128"/>
              </a:rPr>
              <a:t>調査部会</a:t>
            </a:r>
          </a:p>
        </p:txBody>
      </p:sp>
      <p:grpSp>
        <p:nvGrpSpPr>
          <p:cNvPr id="3" name="グループ化 53"/>
          <p:cNvGrpSpPr/>
          <p:nvPr/>
        </p:nvGrpSpPr>
        <p:grpSpPr>
          <a:xfrm>
            <a:off x="5526567" y="4005414"/>
            <a:ext cx="2147605" cy="1020099"/>
            <a:chOff x="5364000" y="3888000"/>
            <a:chExt cx="2643206" cy="1255506"/>
          </a:xfrm>
          <a:solidFill>
            <a:schemeClr val="bg1"/>
          </a:solidFill>
        </p:grpSpPr>
        <p:sp>
          <p:nvSpPr>
            <p:cNvPr id="43" name="下矢印 42"/>
            <p:cNvSpPr/>
            <p:nvPr/>
          </p:nvSpPr>
          <p:spPr>
            <a:xfrm>
              <a:off x="5828727" y="4429131"/>
              <a:ext cx="1083273" cy="714375"/>
            </a:xfrm>
            <a:prstGeom prst="downArrow">
              <a:avLst>
                <a:gd name="adj1" fmla="val 50000"/>
                <a:gd name="adj2" fmla="val 3194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04750" anchor="ctr"/>
            <a:lstStyle/>
            <a:p>
              <a:pPr algn="ctr" fontAlgn="auto">
                <a:spcBef>
                  <a:spcPts val="0"/>
                </a:spcBef>
                <a:spcAft>
                  <a:spcPts val="0"/>
                </a:spcAft>
                <a:defRPr/>
              </a:pPr>
              <a:r>
                <a:rPr lang="ja-JP" altLang="en-US" sz="1138" b="1" dirty="0">
                  <a:solidFill>
                    <a:prstClr val="black"/>
                  </a:solidFill>
                  <a:latin typeface="HG丸ｺﾞｼｯｸM-PRO" pitchFamily="50" charset="-128"/>
                  <a:ea typeface="HG丸ｺﾞｼｯｸM-PRO" pitchFamily="50" charset="-128"/>
                </a:rPr>
                <a:t>支援</a:t>
              </a:r>
            </a:p>
          </p:txBody>
        </p:sp>
        <p:sp>
          <p:nvSpPr>
            <p:cNvPr id="41" name="上矢印 40"/>
            <p:cNvSpPr/>
            <p:nvPr/>
          </p:nvSpPr>
          <p:spPr>
            <a:xfrm>
              <a:off x="5832000" y="3888000"/>
              <a:ext cx="1080000" cy="468000"/>
            </a:xfrm>
            <a:prstGeom prst="upArrow">
              <a:avLst>
                <a:gd name="adj1" fmla="val 50000"/>
                <a:gd name="adj2" fmla="val 3765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9250" tIns="175500" rIns="0" anchor="ctr"/>
            <a:lstStyle/>
            <a:p>
              <a:pPr algn="ctr" fontAlgn="auto">
                <a:spcBef>
                  <a:spcPts val="0"/>
                </a:spcBef>
                <a:spcAft>
                  <a:spcPts val="0"/>
                </a:spcAft>
                <a:defRPr/>
              </a:pPr>
              <a:r>
                <a:rPr lang="ja-JP" altLang="en-US" sz="1138" b="1" dirty="0">
                  <a:solidFill>
                    <a:prstClr val="black"/>
                  </a:solidFill>
                </a:rPr>
                <a:t>協力</a:t>
              </a:r>
              <a:endParaRPr lang="en-US" altLang="ja-JP" sz="1138" b="1" dirty="0">
                <a:solidFill>
                  <a:prstClr val="black"/>
                </a:solidFill>
              </a:endParaRPr>
            </a:p>
            <a:p>
              <a:pPr algn="ctr" fontAlgn="auto">
                <a:spcBef>
                  <a:spcPts val="0"/>
                </a:spcBef>
                <a:spcAft>
                  <a:spcPts val="0"/>
                </a:spcAft>
                <a:defRPr/>
              </a:pPr>
              <a:endParaRPr lang="ja-JP" altLang="en-US" sz="1463" dirty="0">
                <a:solidFill>
                  <a:prstClr val="white"/>
                </a:solidFill>
              </a:endParaRPr>
            </a:p>
          </p:txBody>
        </p:sp>
        <p:sp>
          <p:nvSpPr>
            <p:cNvPr id="38" name="角丸四角形 37"/>
            <p:cNvSpPr/>
            <p:nvPr/>
          </p:nvSpPr>
          <p:spPr>
            <a:xfrm>
              <a:off x="5364000" y="4294148"/>
              <a:ext cx="2643206" cy="35719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138" dirty="0">
                  <a:solidFill>
                    <a:prstClr val="black"/>
                  </a:solidFill>
                  <a:latin typeface="HG丸ｺﾞｼｯｸM-PRO" pitchFamily="50" charset="-128"/>
                  <a:ea typeface="HG丸ｺﾞｼｯｸM-PRO" pitchFamily="50" charset="-128"/>
                </a:rPr>
                <a:t>地域づくりコーディネーター</a:t>
              </a:r>
            </a:p>
          </p:txBody>
        </p:sp>
      </p:grpSp>
      <p:grpSp>
        <p:nvGrpSpPr>
          <p:cNvPr id="11280" name="グループ化 57"/>
          <p:cNvGrpSpPr>
            <a:grpSpLocks/>
          </p:cNvGrpSpPr>
          <p:nvPr/>
        </p:nvGrpSpPr>
        <p:grpSpPr bwMode="auto">
          <a:xfrm>
            <a:off x="3922655" y="2512978"/>
            <a:ext cx="1761294" cy="351891"/>
            <a:chOff x="3357554" y="2214555"/>
            <a:chExt cx="2143140" cy="653883"/>
          </a:xfrm>
        </p:grpSpPr>
        <p:sp>
          <p:nvSpPr>
            <p:cNvPr id="35" name="ホームベース 34"/>
            <p:cNvSpPr/>
            <p:nvPr/>
          </p:nvSpPr>
          <p:spPr>
            <a:xfrm rot="10800000">
              <a:off x="3357554" y="2214555"/>
              <a:ext cx="2143140" cy="28763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75" dirty="0">
                <a:solidFill>
                  <a:prstClr val="black"/>
                </a:solidFill>
                <a:latin typeface="HG丸ｺﾞｼｯｸM-PRO" pitchFamily="50" charset="-128"/>
                <a:ea typeface="HG丸ｺﾞｼｯｸM-PRO" pitchFamily="50" charset="-128"/>
              </a:endParaRPr>
            </a:p>
          </p:txBody>
        </p:sp>
        <p:sp>
          <p:nvSpPr>
            <p:cNvPr id="11299" name="テキスト ボックス 35"/>
            <p:cNvSpPr txBox="1">
              <a:spLocks noChangeArrowheads="1"/>
            </p:cNvSpPr>
            <p:nvPr/>
          </p:nvSpPr>
          <p:spPr bwMode="auto">
            <a:xfrm>
              <a:off x="3549802" y="2225039"/>
              <a:ext cx="1857420" cy="643399"/>
            </a:xfrm>
            <a:prstGeom prst="rect">
              <a:avLst/>
            </a:prstGeom>
            <a:noFill/>
            <a:ln w="9525">
              <a:noFill/>
              <a:miter lim="800000"/>
              <a:headEnd/>
              <a:tailEnd/>
            </a:ln>
          </p:spPr>
          <p:txBody>
            <a:bodyPr tIns="0">
              <a:spAutoFit/>
            </a:bodyPr>
            <a:lstStyle/>
            <a:p>
              <a:pPr defTabSz="741661" fontAlgn="auto">
                <a:spcBef>
                  <a:spcPts val="0"/>
                </a:spcBef>
                <a:spcAft>
                  <a:spcPts val="0"/>
                </a:spcAft>
              </a:pPr>
              <a:r>
                <a:rPr lang="ja-JP" altLang="en-US" sz="975" dirty="0">
                  <a:solidFill>
                    <a:prstClr val="black"/>
                  </a:solidFill>
                  <a:latin typeface="HG丸ｺﾞｼｯｸM-PRO" pitchFamily="50" charset="-128"/>
                  <a:ea typeface="HG丸ｺﾞｼｯｸM-PRO" pitchFamily="50" charset="-128"/>
                </a:rPr>
                <a:t>地域で解決できない事項</a:t>
              </a:r>
            </a:p>
          </p:txBody>
        </p:sp>
      </p:grpSp>
      <p:grpSp>
        <p:nvGrpSpPr>
          <p:cNvPr id="11281" name="グループ化 43"/>
          <p:cNvGrpSpPr>
            <a:grpSpLocks/>
          </p:cNvGrpSpPr>
          <p:nvPr/>
        </p:nvGrpSpPr>
        <p:grpSpPr bwMode="auto">
          <a:xfrm>
            <a:off x="1291034" y="4852798"/>
            <a:ext cx="6248506" cy="1281005"/>
            <a:chOff x="64935" y="4807216"/>
            <a:chExt cx="7690085" cy="1667632"/>
          </a:xfrm>
        </p:grpSpPr>
        <p:sp>
          <p:nvSpPr>
            <p:cNvPr id="59" name="円/楕円 58"/>
            <p:cNvSpPr/>
            <p:nvPr/>
          </p:nvSpPr>
          <p:spPr>
            <a:xfrm>
              <a:off x="64935" y="4807216"/>
              <a:ext cx="647668" cy="1586137"/>
            </a:xfrm>
            <a:prstGeom prst="ellipse">
              <a:avLst/>
            </a:prstGeom>
            <a:solidFill>
              <a:schemeClr val="bg1">
                <a:lumMod val="95000"/>
              </a:schemeClr>
            </a:solidFill>
            <a:ln w="76200" cmpd="thinThick">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63" b="1" dirty="0">
                  <a:solidFill>
                    <a:prstClr val="black"/>
                  </a:solidFill>
                  <a:latin typeface="HG丸ｺﾞｼｯｸM-PRO" pitchFamily="50" charset="-128"/>
                  <a:ea typeface="HG丸ｺﾞｼｯｸM-PRO" pitchFamily="50" charset="-128"/>
                </a:rPr>
                <a:t>市町村</a:t>
              </a:r>
            </a:p>
          </p:txBody>
        </p:sp>
        <p:sp>
          <p:nvSpPr>
            <p:cNvPr id="61" name="角丸四角形 60"/>
            <p:cNvSpPr/>
            <p:nvPr/>
          </p:nvSpPr>
          <p:spPr>
            <a:xfrm>
              <a:off x="1258800" y="6181176"/>
              <a:ext cx="6496220" cy="293672"/>
            </a:xfrm>
            <a:prstGeom prst="round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8500" anchor="ctr"/>
            <a:lstStyle/>
            <a:p>
              <a:pPr algn="ctr" fontAlgn="auto">
                <a:spcBef>
                  <a:spcPts val="0"/>
                </a:spcBef>
                <a:spcAft>
                  <a:spcPts val="0"/>
                </a:spcAft>
                <a:defRPr/>
              </a:pPr>
              <a:r>
                <a:rPr lang="ja-JP" altLang="en-US" sz="1300" b="1" dirty="0">
                  <a:solidFill>
                    <a:prstClr val="black"/>
                  </a:solidFill>
                  <a:latin typeface="HG丸ｺﾞｼｯｸM-PRO" pitchFamily="50" charset="-128"/>
                  <a:ea typeface="HG丸ｺﾞｼｯｸM-PRO" pitchFamily="50" charset="-128"/>
                </a:rPr>
                <a:t>様々な地域の相談窓口</a:t>
              </a:r>
            </a:p>
          </p:txBody>
        </p:sp>
        <p:sp>
          <p:nvSpPr>
            <p:cNvPr id="57" name="角丸四角形 56"/>
            <p:cNvSpPr/>
            <p:nvPr/>
          </p:nvSpPr>
          <p:spPr>
            <a:xfrm>
              <a:off x="3061113" y="5058194"/>
              <a:ext cx="4693907" cy="936081"/>
            </a:xfrm>
            <a:prstGeom prst="round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300" dirty="0">
                  <a:solidFill>
                    <a:prstClr val="white"/>
                  </a:solidFill>
                  <a:ea typeface="ＤＦ特太ゴシック体" pitchFamily="1" charset="-128"/>
                </a:rPr>
                <a:t>　　　　</a:t>
              </a:r>
              <a:r>
                <a:rPr lang="ja-JP" altLang="en-US" sz="1300" b="1" dirty="0">
                  <a:solidFill>
                    <a:prstClr val="black"/>
                  </a:solidFill>
                  <a:latin typeface="HG丸ｺﾞｼｯｸM-PRO" pitchFamily="50" charset="-128"/>
                  <a:ea typeface="HG丸ｺﾞｼｯｸM-PRO" pitchFamily="50" charset="-128"/>
                </a:rPr>
                <a:t>協議会</a:t>
              </a:r>
              <a:r>
                <a:rPr lang="ja-JP" altLang="en-US" sz="1300" b="1" dirty="0">
                  <a:solidFill>
                    <a:srgbClr val="0070C0"/>
                  </a:solidFill>
                  <a:latin typeface="HGP創英角ﾎﾟｯﾌﾟ体" panose="040B0A00000000000000" pitchFamily="50" charset="-128"/>
                  <a:ea typeface="HGP創英角ﾎﾟｯﾌﾟ体" panose="040B0A00000000000000" pitchFamily="50" charset="-128"/>
                </a:rPr>
                <a:t>（市町村地域協議会）</a:t>
              </a:r>
              <a:r>
                <a:rPr lang="ja-JP" altLang="en-US" sz="1463" dirty="0">
                  <a:solidFill>
                    <a:prstClr val="black"/>
                  </a:solidFill>
                  <a:ea typeface="ＤＦ特太ゴシック体" pitchFamily="1" charset="-128"/>
                </a:rPr>
                <a:t>　</a:t>
              </a:r>
              <a:endParaRPr lang="en-US" altLang="ja-JP" sz="1463" dirty="0">
                <a:solidFill>
                  <a:prstClr val="black"/>
                </a:solidFill>
                <a:ea typeface="ＤＦ特太ゴシック体" pitchFamily="1" charset="-128"/>
              </a:endParaRPr>
            </a:p>
            <a:p>
              <a:pPr fontAlgn="auto">
                <a:spcBef>
                  <a:spcPts val="0"/>
                </a:spcBef>
                <a:spcAft>
                  <a:spcPts val="0"/>
                </a:spcAft>
                <a:defRPr/>
              </a:pPr>
              <a:endParaRPr lang="en-US" altLang="ja-JP" sz="488" dirty="0">
                <a:solidFill>
                  <a:prstClr val="white"/>
                </a:solidFill>
                <a:ea typeface="ＤＦ特太ゴシック体" pitchFamily="1" charset="-128"/>
              </a:endParaRPr>
            </a:p>
            <a:p>
              <a:pPr fontAlgn="auto">
                <a:spcBef>
                  <a:spcPts val="0"/>
                </a:spcBef>
                <a:spcAft>
                  <a:spcPts val="0"/>
                </a:spcAft>
                <a:defRPr/>
              </a:pPr>
              <a:r>
                <a:rPr lang="ja-JP" altLang="en-US" sz="975" b="1" dirty="0">
                  <a:solidFill>
                    <a:prstClr val="black"/>
                  </a:solidFill>
                  <a:latin typeface="HG丸ｺﾞｼｯｸM-PRO" pitchFamily="50" charset="-128"/>
                  <a:ea typeface="HG丸ｺﾞｼｯｸM-PRO" pitchFamily="50" charset="-128"/>
                </a:rPr>
                <a:t>　個別支援、権利擁護、地域づくりの協議など　</a:t>
              </a:r>
              <a:endParaRPr lang="en-US" altLang="ja-JP" sz="975"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975" b="1" dirty="0">
                  <a:solidFill>
                    <a:prstClr val="black"/>
                  </a:solidFill>
                  <a:latin typeface="HG丸ｺﾞｼｯｸM-PRO" pitchFamily="50" charset="-128"/>
                  <a:ea typeface="HG丸ｺﾞｼｯｸM-PRO" pitchFamily="50" charset="-128"/>
                </a:rPr>
                <a:t>　様々な機能</a:t>
              </a:r>
            </a:p>
          </p:txBody>
        </p:sp>
      </p:grpSp>
      <p:sp>
        <p:nvSpPr>
          <p:cNvPr id="39" name="上下矢印 38"/>
          <p:cNvSpPr/>
          <p:nvPr/>
        </p:nvSpPr>
        <p:spPr>
          <a:xfrm>
            <a:off x="3438765" y="4429390"/>
            <a:ext cx="410170" cy="534938"/>
          </a:xfrm>
          <a:prstGeom prst="upDownArrow">
            <a:avLst>
              <a:gd name="adj1" fmla="val 60800"/>
              <a:gd name="adj2" fmla="val 35212"/>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63">
              <a:solidFill>
                <a:prstClr val="white"/>
              </a:solidFill>
            </a:endParaRPr>
          </a:p>
        </p:txBody>
      </p:sp>
      <p:sp>
        <p:nvSpPr>
          <p:cNvPr id="40" name="角丸四角形吹き出し 39"/>
          <p:cNvSpPr/>
          <p:nvPr/>
        </p:nvSpPr>
        <p:spPr>
          <a:xfrm>
            <a:off x="3977259" y="4625664"/>
            <a:ext cx="674655" cy="343759"/>
          </a:xfrm>
          <a:prstGeom prst="wedgeRoundRectCallout">
            <a:avLst>
              <a:gd name="adj1" fmla="val -83048"/>
              <a:gd name="adj2" fmla="val -30883"/>
              <a:gd name="adj3" fmla="val 16667"/>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38" dirty="0">
                <a:solidFill>
                  <a:prstClr val="black"/>
                </a:solidFill>
                <a:latin typeface="HG丸ｺﾞｼｯｸM-PRO" pitchFamily="50" charset="-128"/>
                <a:ea typeface="HG丸ｺﾞｼｯｸM-PRO" pitchFamily="50" charset="-128"/>
              </a:rPr>
              <a:t>密接な連携</a:t>
            </a:r>
          </a:p>
        </p:txBody>
      </p:sp>
      <p:grpSp>
        <p:nvGrpSpPr>
          <p:cNvPr id="11" name="グループ化 55"/>
          <p:cNvGrpSpPr/>
          <p:nvPr/>
        </p:nvGrpSpPr>
        <p:grpSpPr>
          <a:xfrm>
            <a:off x="1969168" y="4315606"/>
            <a:ext cx="1462663" cy="1638317"/>
            <a:chOff x="1116000" y="4419519"/>
            <a:chExt cx="1260000" cy="644882"/>
          </a:xfrm>
          <a:solidFill>
            <a:schemeClr val="bg1">
              <a:lumMod val="95000"/>
            </a:schemeClr>
          </a:solidFill>
        </p:grpSpPr>
        <p:sp>
          <p:nvSpPr>
            <p:cNvPr id="46" name="上下矢印 45"/>
            <p:cNvSpPr/>
            <p:nvPr/>
          </p:nvSpPr>
          <p:spPr>
            <a:xfrm>
              <a:off x="1655964" y="4419519"/>
              <a:ext cx="180072" cy="576064"/>
            </a:xfrm>
            <a:prstGeom prst="upDownArrow">
              <a:avLst/>
            </a:prstGeom>
            <a:grpFill/>
            <a:ln w="1905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75" dirty="0">
                <a:solidFill>
                  <a:prstClr val="black"/>
                </a:solidFill>
              </a:endParaRPr>
            </a:p>
          </p:txBody>
        </p:sp>
        <p:sp>
          <p:nvSpPr>
            <p:cNvPr id="45" name="円/楕円 44"/>
            <p:cNvSpPr/>
            <p:nvPr/>
          </p:nvSpPr>
          <p:spPr>
            <a:xfrm>
              <a:off x="1116000" y="4892276"/>
              <a:ext cx="1260000" cy="17212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17000" rIns="0" bIns="29250" anchor="ctr"/>
            <a:lstStyle/>
            <a:p>
              <a:pPr algn="ctr" fontAlgn="auto">
                <a:spcBef>
                  <a:spcPts val="0"/>
                </a:spcBef>
                <a:spcAft>
                  <a:spcPts val="0"/>
                </a:spcAft>
                <a:defRPr/>
              </a:pPr>
              <a:r>
                <a:rPr lang="ja-JP" altLang="en-US" sz="1138" dirty="0">
                  <a:solidFill>
                    <a:prstClr val="black"/>
                  </a:solidFill>
                  <a:latin typeface="HG丸ｺﾞｼｯｸM-PRO" pitchFamily="50" charset="-128"/>
                  <a:ea typeface="HG丸ｺﾞｼｯｸM-PRO" pitchFamily="50" charset="-128"/>
                </a:rPr>
                <a:t>相談支援事業所地域相談員</a:t>
              </a:r>
              <a:endParaRPr lang="en-US" altLang="ja-JP" sz="1138" dirty="0">
                <a:solidFill>
                  <a:prstClr val="black"/>
                </a:solidFill>
                <a:latin typeface="HG丸ｺﾞｼｯｸM-PRO" pitchFamily="50" charset="-128"/>
                <a:ea typeface="HG丸ｺﾞｼｯｸM-PRO" pitchFamily="50" charset="-128"/>
              </a:endParaRPr>
            </a:p>
            <a:p>
              <a:pPr algn="ctr" fontAlgn="auto">
                <a:spcBef>
                  <a:spcPts val="0"/>
                </a:spcBef>
                <a:spcAft>
                  <a:spcPts val="0"/>
                </a:spcAft>
                <a:defRPr/>
              </a:pPr>
              <a:endParaRPr lang="ja-JP" altLang="en-US" sz="731" dirty="0">
                <a:solidFill>
                  <a:prstClr val="white"/>
                </a:solidFill>
                <a:ea typeface="ＤＦ特太ゴシック体" pitchFamily="1" charset="-128"/>
              </a:endParaRPr>
            </a:p>
          </p:txBody>
        </p:sp>
      </p:grpSp>
      <p:sp>
        <p:nvSpPr>
          <p:cNvPr id="47" name="角丸四角形吹き出し 46"/>
          <p:cNvSpPr/>
          <p:nvPr/>
        </p:nvSpPr>
        <p:spPr>
          <a:xfrm>
            <a:off x="2021168" y="4791918"/>
            <a:ext cx="819051" cy="203795"/>
          </a:xfrm>
          <a:prstGeom prst="wedgeRoundRectCallout">
            <a:avLst>
              <a:gd name="adj1" fmla="val 32787"/>
              <a:gd name="adj2" fmla="val 141019"/>
              <a:gd name="adj3" fmla="val 16667"/>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9250" tIns="204750" rIns="29250" anchor="ctr"/>
          <a:lstStyle/>
          <a:p>
            <a:pPr algn="ctr" fontAlgn="auto">
              <a:spcBef>
                <a:spcPts val="0"/>
              </a:spcBef>
              <a:spcAft>
                <a:spcPts val="0"/>
              </a:spcAft>
              <a:defRPr/>
            </a:pPr>
            <a:r>
              <a:rPr lang="ja-JP" altLang="en-US" sz="1138" dirty="0">
                <a:solidFill>
                  <a:prstClr val="black"/>
                </a:solidFill>
                <a:latin typeface="HG丸ｺﾞｼｯｸM-PRO" pitchFamily="50" charset="-128"/>
                <a:ea typeface="HG丸ｺﾞｼｯｸM-PRO" pitchFamily="50" charset="-128"/>
              </a:rPr>
              <a:t>情報提供等</a:t>
            </a:r>
            <a:endParaRPr lang="en-US" altLang="ja-JP" sz="1138" dirty="0">
              <a:solidFill>
                <a:prstClr val="black"/>
              </a:solidFill>
              <a:latin typeface="HG丸ｺﾞｼｯｸM-PRO" pitchFamily="50" charset="-128"/>
              <a:ea typeface="HG丸ｺﾞｼｯｸM-PRO" pitchFamily="50" charset="-128"/>
            </a:endParaRPr>
          </a:p>
          <a:p>
            <a:pPr algn="ctr" fontAlgn="auto">
              <a:spcBef>
                <a:spcPts val="0"/>
              </a:spcBef>
              <a:spcAft>
                <a:spcPts val="0"/>
              </a:spcAft>
              <a:defRPr/>
            </a:pPr>
            <a:endParaRPr lang="ja-JP" altLang="en-US" sz="1138" dirty="0">
              <a:solidFill>
                <a:prstClr val="black"/>
              </a:solidFill>
              <a:latin typeface="HG丸ｺﾞｼｯｸM-PRO" pitchFamily="50" charset="-128"/>
              <a:ea typeface="HG丸ｺﾞｼｯｸM-PRO" pitchFamily="50" charset="-128"/>
            </a:endParaRPr>
          </a:p>
        </p:txBody>
      </p:sp>
      <p:sp>
        <p:nvSpPr>
          <p:cNvPr id="54" name="円/楕円 53"/>
          <p:cNvSpPr/>
          <p:nvPr/>
        </p:nvSpPr>
        <p:spPr>
          <a:xfrm>
            <a:off x="3431832" y="4987271"/>
            <a:ext cx="425648" cy="842472"/>
          </a:xfrm>
          <a:prstGeom prst="ellipse">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r>
              <a:rPr lang="ja-JP" altLang="en-US" sz="1138" b="1" dirty="0">
                <a:solidFill>
                  <a:prstClr val="black"/>
                </a:solidFill>
                <a:latin typeface="HG丸ｺﾞｼｯｸM-PRO" pitchFamily="50" charset="-128"/>
                <a:ea typeface="HG丸ｺﾞｼｯｸM-PRO" pitchFamily="50" charset="-128"/>
              </a:rPr>
              <a:t>市町村</a:t>
            </a:r>
          </a:p>
        </p:txBody>
      </p:sp>
      <p:sp>
        <p:nvSpPr>
          <p:cNvPr id="58" name="上下矢印 57"/>
          <p:cNvSpPr/>
          <p:nvPr/>
        </p:nvSpPr>
        <p:spPr>
          <a:xfrm>
            <a:off x="5011507" y="5652247"/>
            <a:ext cx="234026" cy="292533"/>
          </a:xfrm>
          <a:prstGeom prst="upDown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75" dirty="0">
              <a:solidFill>
                <a:prstClr val="black"/>
              </a:solidFill>
            </a:endParaRPr>
          </a:p>
        </p:txBody>
      </p:sp>
      <p:sp>
        <p:nvSpPr>
          <p:cNvPr id="44" name="円/楕円 43"/>
          <p:cNvSpPr/>
          <p:nvPr/>
        </p:nvSpPr>
        <p:spPr>
          <a:xfrm>
            <a:off x="1291033" y="1003580"/>
            <a:ext cx="526256" cy="520882"/>
          </a:xfrm>
          <a:prstGeom prst="ellipse">
            <a:avLst/>
          </a:prstGeom>
          <a:solidFill>
            <a:schemeClr val="bg1">
              <a:lumMod val="95000"/>
            </a:schemeClr>
          </a:solidFill>
          <a:ln w="76200" cmpd="thinThick">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63" b="1" dirty="0">
                <a:solidFill>
                  <a:prstClr val="black"/>
                </a:solidFill>
                <a:latin typeface="HG丸ｺﾞｼｯｸM-PRO" panose="020F0600000000000000" pitchFamily="50" charset="-128"/>
                <a:ea typeface="HG丸ｺﾞｼｯｸM-PRO" panose="020F0600000000000000" pitchFamily="50" charset="-128"/>
              </a:rPr>
              <a:t>国</a:t>
            </a:r>
          </a:p>
        </p:txBody>
      </p:sp>
      <p:sp>
        <p:nvSpPr>
          <p:cNvPr id="63" name="正方形/長方形 62"/>
          <p:cNvSpPr/>
          <p:nvPr/>
        </p:nvSpPr>
        <p:spPr>
          <a:xfrm>
            <a:off x="163146" y="873147"/>
            <a:ext cx="1727391" cy="52606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63">
              <a:solidFill>
                <a:prstClr val="white"/>
              </a:solidFill>
            </a:endParaRPr>
          </a:p>
        </p:txBody>
      </p:sp>
      <p:sp>
        <p:nvSpPr>
          <p:cNvPr id="64" name="角丸四角形 63"/>
          <p:cNvSpPr/>
          <p:nvPr/>
        </p:nvSpPr>
        <p:spPr bwMode="auto">
          <a:xfrm>
            <a:off x="45653" y="1804531"/>
            <a:ext cx="286862" cy="1689732"/>
          </a:xfrm>
          <a:prstGeom prst="round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8500" anchor="ctr"/>
          <a:lstStyle/>
          <a:p>
            <a:pPr algn="ctr" fontAlgn="auto">
              <a:spcBef>
                <a:spcPts val="0"/>
              </a:spcBef>
              <a:spcAft>
                <a:spcPts val="0"/>
              </a:spcAft>
              <a:defRPr/>
            </a:pPr>
            <a:r>
              <a:rPr lang="ja-JP" altLang="en-US" sz="1300" b="1" dirty="0">
                <a:solidFill>
                  <a:srgbClr val="FF0000"/>
                </a:solidFill>
                <a:latin typeface="HGS創英角ﾎﾟｯﾌﾟ体" panose="040B0A00000000000000" pitchFamily="50" charset="-128"/>
                <a:ea typeface="HGS創英角ﾎﾟｯﾌﾟ体" panose="040B0A00000000000000" pitchFamily="50" charset="-128"/>
              </a:rPr>
              <a:t>連絡会議</a:t>
            </a:r>
          </a:p>
        </p:txBody>
      </p:sp>
      <p:sp>
        <p:nvSpPr>
          <p:cNvPr id="67" name="二方向矢印 66"/>
          <p:cNvSpPr/>
          <p:nvPr/>
        </p:nvSpPr>
        <p:spPr>
          <a:xfrm rot="16200000">
            <a:off x="1475878" y="1418373"/>
            <a:ext cx="1765220" cy="979459"/>
          </a:xfrm>
          <a:prstGeom prst="leftUpArrow">
            <a:avLst>
              <a:gd name="adj1" fmla="val 12517"/>
              <a:gd name="adj2" fmla="val 15867"/>
              <a:gd name="adj3" fmla="val 15862"/>
            </a:avLst>
          </a:prstGeom>
          <a:solidFill>
            <a:srgbClr val="333F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63">
              <a:solidFill>
                <a:prstClr val="white"/>
              </a:solidFill>
            </a:endParaRPr>
          </a:p>
        </p:txBody>
      </p:sp>
      <p:sp>
        <p:nvSpPr>
          <p:cNvPr id="65" name="角丸四角形吹き出し 64"/>
          <p:cNvSpPr/>
          <p:nvPr/>
        </p:nvSpPr>
        <p:spPr>
          <a:xfrm>
            <a:off x="3002658" y="1206713"/>
            <a:ext cx="872213" cy="311365"/>
          </a:xfrm>
          <a:prstGeom prst="wedgeRoundRectCallout">
            <a:avLst>
              <a:gd name="adj1" fmla="val -77413"/>
              <a:gd name="adj2" fmla="val -37662"/>
              <a:gd name="adj3" fmla="val 16667"/>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9250" tIns="204750" rIns="29250" anchor="ctr"/>
          <a:lstStyle/>
          <a:p>
            <a:pPr algn="ctr" fontAlgn="auto">
              <a:spcBef>
                <a:spcPts val="0"/>
              </a:spcBef>
              <a:spcAft>
                <a:spcPts val="0"/>
              </a:spcAft>
              <a:defRPr/>
            </a:pPr>
            <a:r>
              <a:rPr lang="ja-JP" altLang="en-US" sz="1138" dirty="0">
                <a:solidFill>
                  <a:prstClr val="black"/>
                </a:solidFill>
                <a:latin typeface="HG丸ｺﾞｼｯｸM-PRO" panose="020F0600000000000000" pitchFamily="50" charset="-128"/>
                <a:ea typeface="HG丸ｺﾞｼｯｸM-PRO" panose="020F0600000000000000" pitchFamily="50" charset="-128"/>
              </a:rPr>
              <a:t>密接な連携</a:t>
            </a:r>
            <a:endParaRPr lang="en-US" altLang="ja-JP" sz="1138"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endParaRPr lang="ja-JP" altLang="en-US" sz="1138" dirty="0">
              <a:solidFill>
                <a:prstClr val="black"/>
              </a:solidFill>
              <a:latin typeface="HG丸ｺﾞｼｯｸM-PRO" pitchFamily="50" charset="-128"/>
              <a:ea typeface="HG丸ｺﾞｼｯｸM-PRO" pitchFamily="50" charset="-128"/>
            </a:endParaRPr>
          </a:p>
        </p:txBody>
      </p:sp>
      <p:sp>
        <p:nvSpPr>
          <p:cNvPr id="69" name="角丸四角形吹き出し 68"/>
          <p:cNvSpPr/>
          <p:nvPr/>
        </p:nvSpPr>
        <p:spPr>
          <a:xfrm>
            <a:off x="270843" y="3249772"/>
            <a:ext cx="1564830" cy="872373"/>
          </a:xfrm>
          <a:prstGeom prst="wedgeRoundRectCallout">
            <a:avLst>
              <a:gd name="adj1" fmla="val -46366"/>
              <a:gd name="adj2" fmla="val -94519"/>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29250" rIns="29250"/>
          <a:lstStyle/>
          <a:p>
            <a:pPr fontAlgn="auto">
              <a:spcBef>
                <a:spcPts val="0"/>
              </a:spcBef>
              <a:spcAft>
                <a:spcPts val="0"/>
              </a:spcAft>
              <a:defRPr/>
            </a:pPr>
            <a:r>
              <a:rPr lang="ja-JP" altLang="en-US" sz="1138" dirty="0">
                <a:solidFill>
                  <a:srgbClr val="FF0000"/>
                </a:solidFill>
                <a:latin typeface="HGP創英角ﾎﾟｯﾌﾟ体" panose="040B0A00000000000000" pitchFamily="50" charset="-128"/>
                <a:ea typeface="HGP創英角ﾎﾟｯﾌﾟ体" panose="040B0A00000000000000" pitchFamily="50" charset="-128"/>
              </a:rPr>
              <a:t>情報共有</a:t>
            </a:r>
            <a:endParaRPr lang="en-US" altLang="ja-JP" sz="1138" dirty="0">
              <a:solidFill>
                <a:srgbClr val="FF0000"/>
              </a:solidFill>
              <a:latin typeface="HGP創英角ﾎﾟｯﾌﾟ体" panose="040B0A00000000000000" pitchFamily="50" charset="-128"/>
              <a:ea typeface="HGP創英角ﾎﾟｯﾌﾟ体" panose="040B0A00000000000000" pitchFamily="50" charset="-128"/>
            </a:endParaRPr>
          </a:p>
          <a:p>
            <a:pPr fontAlgn="auto">
              <a:spcBef>
                <a:spcPts val="0"/>
              </a:spcBef>
              <a:spcAft>
                <a:spcPts val="0"/>
              </a:spcAft>
              <a:defRPr/>
            </a:pPr>
            <a:r>
              <a:rPr lang="ja-JP" altLang="en-US" sz="975" dirty="0">
                <a:solidFill>
                  <a:srgbClr val="FF0000"/>
                </a:solidFill>
                <a:latin typeface="HG丸ｺﾞｼｯｸM-PRO" panose="020F0600000000000000" pitchFamily="50" charset="-128"/>
                <a:ea typeface="HG丸ｺﾞｼｯｸM-PRO" panose="020F0600000000000000" pitchFamily="50" charset="-128"/>
              </a:rPr>
              <a:t>・対応結果の把握</a:t>
            </a:r>
            <a:endParaRPr lang="en-US" altLang="ja-JP" sz="975" dirty="0">
              <a:solidFill>
                <a:srgbClr val="FF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75" dirty="0">
                <a:solidFill>
                  <a:srgbClr val="FF0000"/>
                </a:solidFill>
                <a:latin typeface="HG丸ｺﾞｼｯｸM-PRO" panose="020F0600000000000000" pitchFamily="50" charset="-128"/>
                <a:ea typeface="HG丸ｺﾞｼｯｸM-PRO" panose="020F0600000000000000" pitchFamily="50" charset="-128"/>
              </a:rPr>
              <a:t>・要因の分析</a:t>
            </a:r>
            <a:endParaRPr lang="en-US" altLang="ja-JP" sz="975" dirty="0">
              <a:solidFill>
                <a:srgbClr val="FF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75" dirty="0">
                <a:solidFill>
                  <a:srgbClr val="FF0000"/>
                </a:solidFill>
                <a:latin typeface="HG丸ｺﾞｼｯｸM-PRO" panose="020F0600000000000000" pitchFamily="50" charset="-128"/>
                <a:ea typeface="HG丸ｺﾞｼｯｸM-PRO" panose="020F0600000000000000" pitchFamily="50" charset="-128"/>
              </a:rPr>
              <a:t>・地域課題に関する協議</a:t>
            </a:r>
            <a:endParaRPr lang="en-US" altLang="ja-JP" sz="975" dirty="0">
              <a:solidFill>
                <a:srgbClr val="FF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75" dirty="0">
                <a:solidFill>
                  <a:srgbClr val="FF0000"/>
                </a:solidFill>
                <a:latin typeface="HG丸ｺﾞｼｯｸM-PRO" panose="020F0600000000000000" pitchFamily="50" charset="-128"/>
                <a:ea typeface="HG丸ｺﾞｼｯｸM-PRO" panose="020F0600000000000000" pitchFamily="50" charset="-128"/>
              </a:rPr>
              <a:t>　　　　　　　　　　等</a:t>
            </a:r>
            <a:endParaRPr lang="en-US" altLang="ja-JP" sz="975" dirty="0">
              <a:solidFill>
                <a:srgbClr val="FF0000"/>
              </a:solidFill>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215980" y="4102338"/>
            <a:ext cx="1645427" cy="6329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975" dirty="0">
                <a:solidFill>
                  <a:prstClr val="black"/>
                </a:solidFill>
                <a:latin typeface="HG丸ｺﾞｼｯｸM-PRO" panose="020F0600000000000000" pitchFamily="50" charset="-128"/>
                <a:ea typeface="HG丸ｺﾞｼｯｸM-PRO" panose="020F0600000000000000" pitchFamily="50" charset="-128"/>
              </a:rPr>
              <a:t>出席機関（予定）</a:t>
            </a:r>
            <a:endParaRPr lang="en-US" altLang="ja-JP" sz="975"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731" dirty="0">
                <a:solidFill>
                  <a:prstClr val="black"/>
                </a:solidFill>
                <a:latin typeface="HG丸ｺﾞｼｯｸM-PRO" panose="020F0600000000000000" pitchFamily="50" charset="-128"/>
                <a:ea typeface="HG丸ｺﾞｼｯｸM-PRO" panose="020F0600000000000000" pitchFamily="50" charset="-128"/>
              </a:rPr>
              <a:t>・道（本庁及び振興局（地域づくり委員会事務局））</a:t>
            </a:r>
            <a:endParaRPr lang="en-US" altLang="ja-JP" sz="73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731" dirty="0">
                <a:solidFill>
                  <a:prstClr val="black"/>
                </a:solidFill>
                <a:latin typeface="HG丸ｺﾞｼｯｸM-PRO" panose="020F0600000000000000" pitchFamily="50" charset="-128"/>
                <a:ea typeface="HG丸ｺﾞｼｯｸM-PRO" panose="020F0600000000000000" pitchFamily="50" charset="-128"/>
              </a:rPr>
              <a:t>・国（労働局、法務局、厚生局等）</a:t>
            </a:r>
            <a:endParaRPr lang="en-US" altLang="ja-JP" sz="73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731" dirty="0">
                <a:solidFill>
                  <a:prstClr val="black"/>
                </a:solidFill>
                <a:latin typeface="HG丸ｺﾞｼｯｸM-PRO" panose="020F0600000000000000" pitchFamily="50" charset="-128"/>
                <a:ea typeface="HG丸ｺﾞｼｯｸM-PRO" panose="020F0600000000000000" pitchFamily="50" charset="-128"/>
              </a:rPr>
              <a:t>・市町村（市長会、町村会）</a:t>
            </a:r>
            <a:endParaRPr lang="en-US" altLang="ja-JP" sz="73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10354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4">
              <a:lumMod val="20000"/>
              <a:lumOff val="80000"/>
            </a:schemeClr>
          </a:solidFill>
        </p:spPr>
        <p:txBody>
          <a:bodyPr/>
          <a:lstStyle/>
          <a:p>
            <a:pPr algn="ctr"/>
            <a:r>
              <a:rPr lang="ja-JP" altLang="en-US" dirty="0" smtClean="0"/>
              <a:t>　＜結果として差別が疑われた事案＞</a:t>
            </a:r>
            <a:r>
              <a:rPr lang="en-US" altLang="ja-JP" dirty="0" smtClean="0"/>
              <a:t/>
            </a:r>
            <a:br>
              <a:rPr lang="en-US" altLang="ja-JP" dirty="0" smtClean="0"/>
            </a:br>
            <a:r>
              <a:rPr lang="ja-JP" altLang="en-US" dirty="0" smtClean="0"/>
              <a:t>～解決事例～</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a:t>
            </a:r>
            <a:r>
              <a:rPr lang="en-US" altLang="ja-JP" dirty="0" smtClean="0"/>
              <a:t> </a:t>
            </a:r>
            <a:r>
              <a:rPr lang="ja-JP" altLang="en-US" dirty="0" smtClean="0"/>
              <a:t>相談者</a:t>
            </a:r>
            <a:endParaRPr kumimoji="1" lang="en-US" altLang="ja-JP" dirty="0" smtClean="0"/>
          </a:p>
          <a:p>
            <a:pPr marL="0" indent="0">
              <a:buNone/>
            </a:pPr>
            <a:r>
              <a:rPr lang="ja-JP" altLang="en-US" dirty="0" smtClean="0"/>
              <a:t>      道外在住の</a:t>
            </a:r>
            <a:r>
              <a:rPr lang="ja-JP" altLang="en-US" dirty="0" err="1" smtClean="0"/>
              <a:t>視覚障がい</a:t>
            </a:r>
            <a:r>
              <a:rPr lang="ja-JP" altLang="en-US" dirty="0" smtClean="0"/>
              <a:t>者（高齢・男性）</a:t>
            </a:r>
            <a:r>
              <a:rPr lang="en-US" altLang="ja-JP" dirty="0" smtClean="0"/>
              <a:t>A</a:t>
            </a:r>
            <a:r>
              <a:rPr lang="ja-JP" altLang="en-US" dirty="0" smtClean="0"/>
              <a:t>さん（仮）</a:t>
            </a:r>
            <a:endParaRPr lang="en-US" altLang="ja-JP" dirty="0" smtClean="0"/>
          </a:p>
          <a:p>
            <a:pPr marL="0" indent="0">
              <a:buNone/>
            </a:pPr>
            <a:r>
              <a:rPr lang="ja-JP" altLang="en-US" dirty="0" smtClean="0"/>
              <a:t>○ 事例</a:t>
            </a:r>
            <a:endParaRPr lang="en-US" altLang="ja-JP" dirty="0" smtClean="0"/>
          </a:p>
          <a:p>
            <a:pPr marL="0" indent="0">
              <a:buNone/>
            </a:pPr>
            <a:r>
              <a:rPr lang="ja-JP" altLang="en-US" dirty="0"/>
              <a:t>・</a:t>
            </a:r>
            <a:r>
              <a:rPr lang="ja-JP" altLang="en-US" dirty="0" smtClean="0"/>
              <a:t>　</a:t>
            </a:r>
            <a:r>
              <a:rPr lang="en-US" altLang="ja-JP" dirty="0" smtClean="0"/>
              <a:t>A</a:t>
            </a:r>
            <a:r>
              <a:rPr lang="ja-JP" altLang="en-US" dirty="0" err="1" smtClean="0"/>
              <a:t>さんが</a:t>
            </a:r>
            <a:r>
              <a:rPr lang="ja-JP" altLang="en-US" dirty="0" smtClean="0"/>
              <a:t>北海道に夫婦で旅行するに当たり、北海道の</a:t>
            </a:r>
            <a:r>
              <a:rPr lang="en-US" altLang="ja-JP" dirty="0" smtClean="0"/>
              <a:t>B</a:t>
            </a:r>
            <a:r>
              <a:rPr lang="ja-JP" altLang="en-US" dirty="0" smtClean="0"/>
              <a:t>町（仮）のレンタカー会社にレンタカーを予約するため電話をした。</a:t>
            </a:r>
            <a:endParaRPr lang="en-US" altLang="ja-JP" dirty="0" smtClean="0"/>
          </a:p>
          <a:p>
            <a:pPr marL="0" indent="0">
              <a:buNone/>
            </a:pPr>
            <a:r>
              <a:rPr lang="ja-JP" altLang="en-US" dirty="0" smtClean="0"/>
              <a:t>・　</a:t>
            </a:r>
            <a:r>
              <a:rPr lang="en-US" altLang="ja-JP" dirty="0" smtClean="0"/>
              <a:t>A</a:t>
            </a:r>
            <a:r>
              <a:rPr lang="ja-JP" altLang="en-US" dirty="0" err="1" smtClean="0"/>
              <a:t>さんは</a:t>
            </a:r>
            <a:r>
              <a:rPr lang="ja-JP" altLang="en-US" dirty="0" smtClean="0"/>
              <a:t>自分が視覚障がい者であること、盲導犬を同行していることや盲導犬（清潔であるなどの知識）について説明を行ったが、レンタカー会社からは「車は貸せないと言われた」と当課に相談があった。</a:t>
            </a:r>
            <a:endParaRPr lang="en-US" altLang="ja-JP" dirty="0" smtClean="0"/>
          </a:p>
          <a:p>
            <a:pPr marL="0" indent="0">
              <a:buNone/>
            </a:pPr>
            <a:r>
              <a:rPr lang="ja-JP" altLang="en-US" dirty="0" smtClean="0"/>
              <a:t>・　</a:t>
            </a:r>
            <a:r>
              <a:rPr lang="en-US" altLang="ja-JP" dirty="0" smtClean="0"/>
              <a:t>A</a:t>
            </a:r>
            <a:r>
              <a:rPr lang="ja-JP" altLang="en-US" dirty="0" smtClean="0"/>
              <a:t>さんは、北海道には何度も旅行しており、レンタカーを借りられなかったことはなかったので、今回の対応は差別ではないかと考えた。</a:t>
            </a:r>
            <a:endParaRPr lang="en-US" altLang="ja-JP" dirty="0" smtClean="0"/>
          </a:p>
          <a:p>
            <a:pPr marL="0" indent="0">
              <a:buNone/>
            </a:pPr>
            <a:r>
              <a:rPr lang="ja-JP" altLang="en-US" dirty="0" smtClean="0"/>
              <a:t>・　ただちに振興局を通じ、</a:t>
            </a:r>
            <a:r>
              <a:rPr lang="en-US" altLang="ja-JP" dirty="0" smtClean="0"/>
              <a:t>B</a:t>
            </a:r>
            <a:r>
              <a:rPr lang="ja-JP" altLang="en-US" dirty="0" smtClean="0"/>
              <a:t>町及びレンタカー会社へ事実確認を実施。</a:t>
            </a:r>
            <a:endParaRPr lang="en-US" altLang="ja-JP" dirty="0" smtClean="0"/>
          </a:p>
          <a:p>
            <a:endParaRPr kumimoji="1" lang="ja-JP" altLang="en-US" dirty="0"/>
          </a:p>
        </p:txBody>
      </p:sp>
    </p:spTree>
    <p:extLst>
      <p:ext uri="{BB962C8B-B14F-4D97-AF65-F5344CB8AC3E}">
        <p14:creationId xmlns:p14="http://schemas.microsoft.com/office/powerpoint/2010/main" val="2651303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7"/>
            <a:ext cx="8543925" cy="903634"/>
          </a:xfrm>
          <a:solidFill>
            <a:schemeClr val="accent4">
              <a:lumMod val="20000"/>
              <a:lumOff val="80000"/>
            </a:schemeClr>
          </a:solidFill>
        </p:spPr>
        <p:txBody>
          <a:bodyPr/>
          <a:lstStyle/>
          <a:p>
            <a:pPr algn="ctr"/>
            <a:r>
              <a:rPr kumimoji="1" lang="ja-JP" altLang="en-US" dirty="0" smtClean="0"/>
              <a:t> 　事実確認の結果・・・・</a:t>
            </a:r>
            <a:endParaRPr kumimoji="1" lang="ja-JP" altLang="en-US" dirty="0"/>
          </a:p>
        </p:txBody>
      </p:sp>
      <p:sp>
        <p:nvSpPr>
          <p:cNvPr id="3" name="コンテンツ プレースホルダー 2"/>
          <p:cNvSpPr>
            <a:spLocks noGrp="1"/>
          </p:cNvSpPr>
          <p:nvPr>
            <p:ph idx="1"/>
          </p:nvPr>
        </p:nvSpPr>
        <p:spPr>
          <a:xfrm>
            <a:off x="681038" y="1412776"/>
            <a:ext cx="8543925" cy="5184575"/>
          </a:xfrm>
        </p:spPr>
        <p:txBody>
          <a:bodyPr>
            <a:normAutofit/>
          </a:bodyPr>
          <a:lstStyle/>
          <a:p>
            <a:pPr marL="0" indent="0">
              <a:buNone/>
            </a:pPr>
            <a:r>
              <a:rPr lang="ja-JP" altLang="en-US" dirty="0"/>
              <a:t>→</a:t>
            </a:r>
            <a:r>
              <a:rPr kumimoji="1" lang="ja-JP" altLang="en-US" dirty="0" smtClean="0"/>
              <a:t>レンタカー会社担当者の勘違いと確認不足によるものと判明！</a:t>
            </a:r>
            <a:endParaRPr kumimoji="1" lang="en-US" altLang="ja-JP" dirty="0" smtClean="0"/>
          </a:p>
          <a:p>
            <a:pPr marL="0" indent="0">
              <a:buNone/>
            </a:pPr>
            <a:endParaRPr lang="en-US" altLang="ja-JP" dirty="0"/>
          </a:p>
          <a:p>
            <a:pPr marL="0" indent="0">
              <a:buNone/>
            </a:pPr>
            <a:r>
              <a:rPr lang="ja-JP" altLang="en-US" dirty="0" smtClean="0"/>
              <a:t>○ 勘違い</a:t>
            </a:r>
            <a:endParaRPr lang="en-US" altLang="ja-JP" dirty="0" smtClean="0"/>
          </a:p>
          <a:p>
            <a:pPr marL="0" indent="0">
              <a:buNone/>
            </a:pPr>
            <a:r>
              <a:rPr lang="ja-JP" altLang="en-US" dirty="0" smtClean="0"/>
              <a:t>・ 盲導犬は大きいだろう　→　大型車でなければならない</a:t>
            </a:r>
            <a:endParaRPr lang="en-US" altLang="ja-JP" dirty="0" smtClean="0"/>
          </a:p>
          <a:p>
            <a:pPr marL="0" indent="0">
              <a:buNone/>
            </a:pPr>
            <a:r>
              <a:rPr kumimoji="1" lang="ja-JP" altLang="en-US" dirty="0" smtClean="0"/>
              <a:t>・ 大型車は全て貸出中     →　貸せない</a:t>
            </a:r>
            <a:endParaRPr kumimoji="1" lang="en-US" altLang="ja-JP" dirty="0" smtClean="0"/>
          </a:p>
          <a:p>
            <a:pPr marL="0" indent="0">
              <a:buNone/>
            </a:pPr>
            <a:r>
              <a:rPr lang="ja-JP" altLang="en-US" dirty="0" smtClean="0"/>
              <a:t>○ 確認不足</a:t>
            </a:r>
            <a:endParaRPr lang="en-US" altLang="ja-JP" dirty="0" smtClean="0"/>
          </a:p>
          <a:p>
            <a:pPr marL="0" indent="0">
              <a:buNone/>
            </a:pPr>
            <a:r>
              <a:rPr kumimoji="1" lang="ja-JP" altLang="en-US" dirty="0" smtClean="0"/>
              <a:t>・ </a:t>
            </a:r>
            <a:r>
              <a:rPr lang="ja-JP" altLang="en-US" dirty="0" smtClean="0"/>
              <a:t>盲導犬の大きさを確認しなかった</a:t>
            </a:r>
            <a:endParaRPr lang="en-US" altLang="ja-JP" dirty="0"/>
          </a:p>
          <a:p>
            <a:pPr marL="0" indent="0">
              <a:buNone/>
            </a:pPr>
            <a:r>
              <a:rPr kumimoji="1" lang="ja-JP" altLang="en-US" dirty="0" smtClean="0"/>
              <a:t>・ 車の車種やサイズを確認しなかった</a:t>
            </a:r>
            <a:endParaRPr kumimoji="1" lang="en-US" altLang="ja-JP" dirty="0" smtClean="0"/>
          </a:p>
          <a:p>
            <a:pPr marL="0" indent="0">
              <a:buNone/>
            </a:pPr>
            <a:r>
              <a:rPr lang="ja-JP" altLang="en-US" dirty="0"/>
              <a:t>　</a:t>
            </a:r>
            <a:r>
              <a:rPr lang="ja-JP" altLang="en-US" dirty="0" smtClean="0"/>
              <a:t>　</a:t>
            </a:r>
            <a:endParaRPr kumimoji="1" lang="en-US" altLang="ja-JP" dirty="0" smtClean="0"/>
          </a:p>
          <a:p>
            <a:pPr marL="0" indent="0">
              <a:buNone/>
            </a:pPr>
            <a:r>
              <a:rPr lang="ja-JP" altLang="en-US" dirty="0" smtClean="0"/>
              <a:t>・　</a:t>
            </a:r>
            <a:r>
              <a:rPr lang="en-US" altLang="ja-JP" dirty="0" smtClean="0"/>
              <a:t>A</a:t>
            </a:r>
            <a:r>
              <a:rPr lang="ja-JP" altLang="en-US" dirty="0" err="1" smtClean="0"/>
              <a:t>さんに</a:t>
            </a:r>
            <a:r>
              <a:rPr lang="ja-JP" altLang="en-US" dirty="0" smtClean="0"/>
              <a:t>盲導犬を同行していることによる障がい者差別と思われた。</a:t>
            </a:r>
            <a:endParaRPr lang="en-US" altLang="ja-JP" dirty="0" smtClean="0"/>
          </a:p>
          <a:p>
            <a:pPr marL="0" indent="0">
              <a:buNone/>
            </a:pPr>
            <a:endParaRPr kumimoji="1" lang="en-US" altLang="ja-JP" dirty="0" smtClean="0"/>
          </a:p>
          <a:p>
            <a:pPr marL="0" indent="0">
              <a:buNone/>
            </a:pPr>
            <a:r>
              <a:rPr kumimoji="1" lang="ja-JP" altLang="en-US" dirty="0" smtClean="0"/>
              <a:t>・　</a:t>
            </a:r>
            <a:r>
              <a:rPr kumimoji="1" lang="en-US" altLang="ja-JP" dirty="0" smtClean="0"/>
              <a:t>A</a:t>
            </a:r>
            <a:r>
              <a:rPr kumimoji="1" lang="ja-JP" altLang="en-US" dirty="0" err="1" smtClean="0"/>
              <a:t>さんに</a:t>
            </a:r>
            <a:r>
              <a:rPr lang="ja-JP" altLang="en-US" dirty="0" smtClean="0"/>
              <a:t>対応を謝罪の上、代替案を示すことにより</a:t>
            </a:r>
            <a:r>
              <a:rPr lang="ja-JP" altLang="en-US" b="1" u="sng" dirty="0" smtClean="0">
                <a:latin typeface="ＤＦ特太ゴシック体" panose="020B0509000000000000" pitchFamily="49" charset="-128"/>
                <a:ea typeface="ＤＦ特太ゴシック体" panose="020B0509000000000000" pitchFamily="49" charset="-128"/>
              </a:rPr>
              <a:t>理解を得た。</a:t>
            </a:r>
            <a:endParaRPr kumimoji="1" lang="ja-JP" altLang="en-US" b="1" u="sng" dirty="0">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742583" y="1772816"/>
            <a:ext cx="1224136" cy="43204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mn-ea"/>
              </a:rPr>
              <a:t>原　因</a:t>
            </a:r>
            <a:endParaRPr kumimoji="1" lang="ja-JP" altLang="en-US" sz="2400" b="1" dirty="0">
              <a:solidFill>
                <a:schemeClr val="tx1"/>
              </a:solidFill>
              <a:latin typeface="+mn-ea"/>
            </a:endParaRPr>
          </a:p>
        </p:txBody>
      </p:sp>
      <p:sp>
        <p:nvSpPr>
          <p:cNvPr id="6" name="角丸四角形 5"/>
          <p:cNvSpPr/>
          <p:nvPr/>
        </p:nvSpPr>
        <p:spPr>
          <a:xfrm>
            <a:off x="742583" y="4725144"/>
            <a:ext cx="1224136" cy="43204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mn-ea"/>
              </a:rPr>
              <a:t>結　果</a:t>
            </a:r>
            <a:endParaRPr kumimoji="1" lang="ja-JP" altLang="en-US" sz="2400" b="1" dirty="0">
              <a:solidFill>
                <a:schemeClr val="tx1"/>
              </a:solidFill>
              <a:latin typeface="+mn-ea"/>
            </a:endParaRPr>
          </a:p>
        </p:txBody>
      </p:sp>
      <p:sp>
        <p:nvSpPr>
          <p:cNvPr id="7" name="角丸四角形 6"/>
          <p:cNvSpPr/>
          <p:nvPr/>
        </p:nvSpPr>
        <p:spPr>
          <a:xfrm>
            <a:off x="742583" y="5517232"/>
            <a:ext cx="1224136" cy="43204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mn-ea"/>
              </a:rPr>
              <a:t>対　応</a:t>
            </a:r>
            <a:endParaRPr kumimoji="1" lang="ja-JP" altLang="en-US" sz="2400" b="1" dirty="0">
              <a:solidFill>
                <a:schemeClr val="tx1"/>
              </a:solidFill>
              <a:latin typeface="+mn-ea"/>
            </a:endParaRPr>
          </a:p>
        </p:txBody>
      </p:sp>
      <p:sp>
        <p:nvSpPr>
          <p:cNvPr id="9" name="スマイル 8"/>
          <p:cNvSpPr/>
          <p:nvPr/>
        </p:nvSpPr>
        <p:spPr>
          <a:xfrm>
            <a:off x="8337376" y="5504744"/>
            <a:ext cx="432048" cy="432048"/>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形吹き出し 9"/>
          <p:cNvSpPr/>
          <p:nvPr/>
        </p:nvSpPr>
        <p:spPr>
          <a:xfrm>
            <a:off x="7185248" y="5517232"/>
            <a:ext cx="1152128" cy="432048"/>
          </a:xfrm>
          <a:prstGeom prst="wedgeEllipseCallou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解決！</a:t>
            </a:r>
            <a:endParaRPr kumimoji="1" lang="ja-JP" altLang="en-US" sz="1600" b="1" dirty="0">
              <a:solidFill>
                <a:schemeClr val="tx1"/>
              </a:solidFill>
            </a:endParaRPr>
          </a:p>
        </p:txBody>
      </p:sp>
      <p:sp>
        <p:nvSpPr>
          <p:cNvPr id="11" name="スマイル 10"/>
          <p:cNvSpPr/>
          <p:nvPr/>
        </p:nvSpPr>
        <p:spPr>
          <a:xfrm>
            <a:off x="6780089" y="5517232"/>
            <a:ext cx="432048" cy="432048"/>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973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7EC">
            <a:alpha val="52940"/>
          </a:srgbClr>
        </a:solidFill>
        <a:effectLst/>
      </p:bgPr>
    </p:bg>
    <p:spTree>
      <p:nvGrpSpPr>
        <p:cNvPr id="1" name=""/>
        <p:cNvGrpSpPr/>
        <p:nvPr/>
      </p:nvGrpSpPr>
      <p:grpSpPr>
        <a:xfrm>
          <a:off x="0" y="0"/>
          <a:ext cx="0" cy="0"/>
          <a:chOff x="0" y="0"/>
          <a:chExt cx="0" cy="0"/>
        </a:xfrm>
      </p:grpSpPr>
      <p:sp>
        <p:nvSpPr>
          <p:cNvPr id="3" name="角丸四角形 2"/>
          <p:cNvSpPr/>
          <p:nvPr/>
        </p:nvSpPr>
        <p:spPr bwMode="auto">
          <a:xfrm>
            <a:off x="776536" y="404664"/>
            <a:ext cx="8208000" cy="1071570"/>
          </a:xfrm>
          <a:prstGeom prst="roundRect">
            <a:avLst/>
          </a:prstGeom>
          <a:solidFill>
            <a:schemeClr val="bg1"/>
          </a:solidFill>
          <a:ln w="38100" cmpd="dbl" algn="ctr">
            <a:solidFill>
              <a:srgbClr val="336699"/>
            </a:solidFill>
            <a:round/>
            <a:headEnd/>
            <a:tailEnd/>
          </a:ln>
          <a:effectLst>
            <a:innerShdw blurRad="508000" dist="63500">
              <a:prstClr val="black">
                <a:alpha val="50000"/>
              </a:prstClr>
            </a:innerShdw>
          </a:effectLst>
        </p:spPr>
        <p:txBody>
          <a:bodyPr lIns="144000" tIns="72000" rIns="144000" bIns="72000"/>
          <a:lstStyle/>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名称　</a:t>
            </a:r>
            <a:r>
              <a:rPr lang="ja-JP" altLang="en-US" sz="2000" dirty="0" err="1">
                <a:solidFill>
                  <a:prstClr val="black"/>
                </a:solidFill>
                <a:latin typeface="HG丸ｺﾞｼｯｸM-PRO" pitchFamily="50" charset="-128"/>
                <a:ea typeface="HG丸ｺﾞｼｯｸM-PRO" pitchFamily="50" charset="-128"/>
              </a:rPr>
              <a:t>北海道障がい</a:t>
            </a:r>
            <a:r>
              <a:rPr lang="ja-JP" altLang="en-US" sz="2000" dirty="0">
                <a:solidFill>
                  <a:prstClr val="black"/>
                </a:solidFill>
                <a:latin typeface="HG丸ｺﾞｼｯｸM-PRO" pitchFamily="50" charset="-128"/>
                <a:ea typeface="HG丸ｺﾞｼｯｸM-PRO" pitchFamily="50" charset="-128"/>
              </a:rPr>
              <a:t>者及び</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児の権利擁護並びに</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者及び  </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児が暮らしやすい地域づくりの推進に関する条例</a:t>
            </a:r>
            <a:endParaRPr lang="en-US" altLang="ja-JP" sz="2000" dirty="0">
              <a:solidFill>
                <a:prstClr val="black"/>
              </a:solidFill>
              <a:latin typeface="HG丸ｺﾞｼｯｸM-PRO" pitchFamily="50" charset="-128"/>
              <a:ea typeface="HG丸ｺﾞｼｯｸM-PRO" pitchFamily="50" charset="-128"/>
            </a:endParaRPr>
          </a:p>
          <a:p>
            <a:pPr algn="ct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（略称　</a:t>
            </a:r>
            <a:r>
              <a:rPr lang="ja-JP" altLang="en-US" sz="2000" dirty="0" err="1">
                <a:solidFill>
                  <a:prstClr val="black"/>
                </a:solidFill>
                <a:latin typeface="HG丸ｺﾞｼｯｸM-PRO" pitchFamily="50" charset="-128"/>
                <a:ea typeface="HG丸ｺﾞｼｯｸM-PRO" pitchFamily="50" charset="-128"/>
              </a:rPr>
              <a:t>北海道障がい</a:t>
            </a:r>
            <a:r>
              <a:rPr lang="ja-JP" altLang="en-US" sz="2000" dirty="0">
                <a:solidFill>
                  <a:prstClr val="black"/>
                </a:solidFill>
                <a:latin typeface="HG丸ｺﾞｼｯｸM-PRO" pitchFamily="50" charset="-128"/>
                <a:ea typeface="HG丸ｺﾞｼｯｸM-PRO" pitchFamily="50" charset="-128"/>
              </a:rPr>
              <a:t>者条例）</a:t>
            </a:r>
          </a:p>
        </p:txBody>
      </p:sp>
      <p:sp>
        <p:nvSpPr>
          <p:cNvPr id="4" name="角丸四角形 3"/>
          <p:cNvSpPr/>
          <p:nvPr/>
        </p:nvSpPr>
        <p:spPr bwMode="auto">
          <a:xfrm>
            <a:off x="813000" y="1620001"/>
            <a:ext cx="8208000" cy="1795365"/>
          </a:xfrm>
          <a:prstGeom prst="roundRect">
            <a:avLst/>
          </a:prstGeom>
          <a:solidFill>
            <a:schemeClr val="bg1"/>
          </a:solidFill>
          <a:ln w="38100" cap="flat" cmpd="dbl" algn="ctr">
            <a:solidFill>
              <a:srgbClr val="336699"/>
            </a:solidFill>
            <a:round/>
            <a:headEnd/>
            <a:tailEnd/>
          </a:ln>
          <a:effectLst>
            <a:innerShdw blurRad="508000" dist="63500">
              <a:prstClr val="black">
                <a:alpha val="50000"/>
              </a:prstClr>
            </a:innerShdw>
          </a:effectLst>
        </p:spPr>
        <p:txBody>
          <a:bodyPr lIns="144000" tIns="72000" rIns="144000" bIns="72000">
            <a:spAutoFit/>
          </a:bodyPr>
          <a:lstStyle/>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公布日　平成２１年　３月３１日</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施行日　平成２１年　３月３１日（第１、２、９章）</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平成２１年１０月　１日（第３章）</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平成２２年　４月　１日（第４～８章　全面施行）</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en-US" altLang="ja-JP" sz="1600" dirty="0" smtClean="0">
                <a:solidFill>
                  <a:prstClr val="black"/>
                </a:solidFill>
                <a:latin typeface="HG丸ｺﾞｼｯｸM-PRO" pitchFamily="50" charset="-128"/>
                <a:ea typeface="HG丸ｺﾞｼｯｸM-PRO" pitchFamily="50" charset="-128"/>
              </a:rPr>
              <a:t>※</a:t>
            </a:r>
            <a:r>
              <a:rPr lang="ja-JP" altLang="en-US" sz="1600" dirty="0">
                <a:solidFill>
                  <a:prstClr val="black"/>
                </a:solidFill>
                <a:latin typeface="HG丸ｺﾞｼｯｸM-PRO" pitchFamily="50" charset="-128"/>
                <a:ea typeface="HG丸ｺﾞｼｯｸM-PRO" pitchFamily="50" charset="-128"/>
              </a:rPr>
              <a:t>　平成２４年３月３０日、平成２５年４月</a:t>
            </a:r>
            <a:r>
              <a:rPr lang="ja-JP" altLang="en-US" sz="1600" dirty="0" smtClean="0">
                <a:solidFill>
                  <a:prstClr val="black"/>
                </a:solidFill>
                <a:latin typeface="HG丸ｺﾞｼｯｸM-PRO" pitchFamily="50" charset="-128"/>
                <a:ea typeface="HG丸ｺﾞｼｯｸM-PRO" pitchFamily="50" charset="-128"/>
              </a:rPr>
              <a:t>１日、</a:t>
            </a:r>
            <a:r>
              <a:rPr lang="ja-JP" altLang="en-US" sz="1600" dirty="0">
                <a:solidFill>
                  <a:prstClr val="black"/>
                </a:solidFill>
                <a:latin typeface="HG丸ｺﾞｼｯｸM-PRO" pitchFamily="50" charset="-128"/>
                <a:ea typeface="HG丸ｺﾞｼｯｸM-PRO" pitchFamily="50" charset="-128"/>
              </a:rPr>
              <a:t>平成</a:t>
            </a:r>
            <a:r>
              <a:rPr lang="ja-JP" altLang="en-US" sz="1600" dirty="0" smtClean="0">
                <a:solidFill>
                  <a:prstClr val="black"/>
                </a:solidFill>
                <a:latin typeface="HG丸ｺﾞｼｯｸM-PRO" pitchFamily="50" charset="-128"/>
                <a:ea typeface="HG丸ｺﾞｼｯｸM-PRO" pitchFamily="50" charset="-128"/>
              </a:rPr>
              <a:t>２８年</a:t>
            </a:r>
            <a:r>
              <a:rPr lang="ja-JP" altLang="en-US" sz="1600" dirty="0">
                <a:solidFill>
                  <a:prstClr val="black"/>
                </a:solidFill>
                <a:latin typeface="HG丸ｺﾞｼｯｸM-PRO" pitchFamily="50" charset="-128"/>
                <a:ea typeface="HG丸ｺﾞｼｯｸM-PRO" pitchFamily="50" charset="-128"/>
              </a:rPr>
              <a:t>４月１日　一部改正</a:t>
            </a:r>
          </a:p>
        </p:txBody>
      </p:sp>
      <p:sp>
        <p:nvSpPr>
          <p:cNvPr id="5" name="角丸四角形 4"/>
          <p:cNvSpPr/>
          <p:nvPr/>
        </p:nvSpPr>
        <p:spPr bwMode="auto">
          <a:xfrm>
            <a:off x="848544" y="3573016"/>
            <a:ext cx="8208000" cy="3071834"/>
          </a:xfrm>
          <a:prstGeom prst="roundRect">
            <a:avLst/>
          </a:prstGeom>
          <a:solidFill>
            <a:schemeClr val="bg1"/>
          </a:solidFill>
          <a:ln w="38100" cmpd="dbl" algn="ctr">
            <a:solidFill>
              <a:srgbClr val="336699"/>
            </a:solidFill>
            <a:round/>
            <a:headEnd/>
            <a:tailEnd/>
          </a:ln>
          <a:effectLst>
            <a:innerShdw blurRad="635000" dist="63500">
              <a:prstClr val="black">
                <a:alpha val="60000"/>
              </a:prstClr>
            </a:innerShdw>
          </a:effectLst>
        </p:spPr>
        <p:txBody>
          <a:bodyPr lIns="144000" tIns="180000" rIns="144000" bIns="180000"/>
          <a:lstStyle/>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条例の目的（北海道障がい者条例　第１条）</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sz="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この条例は、</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者及び</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児の</a:t>
            </a:r>
            <a:r>
              <a:rPr lang="ja-JP" altLang="en-US" sz="2000" b="1" u="sng" dirty="0">
                <a:solidFill>
                  <a:srgbClr val="FF0000"/>
                </a:solidFill>
                <a:uFill>
                  <a:solidFill>
                    <a:prstClr val="black"/>
                  </a:solidFill>
                </a:uFill>
                <a:latin typeface="ＭＳ ゴシック" pitchFamily="49" charset="-128"/>
                <a:ea typeface="ＭＳ ゴシック" pitchFamily="49" charset="-128"/>
              </a:rPr>
              <a:t>権利を擁護</a:t>
            </a:r>
            <a:r>
              <a:rPr lang="ja-JP" altLang="en-US" sz="2000" b="1" u="sng" dirty="0" err="1">
                <a:solidFill>
                  <a:srgbClr val="FF0000"/>
                </a:solidFill>
                <a:uFill>
                  <a:solidFill>
                    <a:prstClr val="black"/>
                  </a:solidFill>
                </a:uFill>
                <a:latin typeface="ＭＳ ゴシック" pitchFamily="49" charset="-128"/>
                <a:ea typeface="ＭＳ ゴシック" pitchFamily="49" charset="-128"/>
              </a:rPr>
              <a:t>する</a:t>
            </a:r>
            <a:r>
              <a:rPr lang="ja-JP" altLang="en-US" sz="2000" dirty="0" err="1">
                <a:solidFill>
                  <a:prstClr val="black"/>
                </a:solidFill>
                <a:latin typeface="HG丸ｺﾞｼｯｸM-PRO" pitchFamily="50" charset="-128"/>
                <a:ea typeface="HG丸ｺﾞｼｯｸM-PRO" pitchFamily="50" charset="-128"/>
              </a:rPr>
              <a:t>ととも</a:t>
            </a:r>
            <a:r>
              <a:rPr lang="ja-JP" altLang="en-US" sz="2000" dirty="0">
                <a:solidFill>
                  <a:prstClr val="black"/>
                </a:solidFill>
                <a:latin typeface="HG丸ｺﾞｼｯｸM-PRO" pitchFamily="50" charset="-128"/>
                <a:ea typeface="HG丸ｺﾞｼｯｸM-PRO" pitchFamily="50" charset="-128"/>
              </a:rPr>
              <a:t>　</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に、障がいがあることによって</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者及び</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児がいかな</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る差別、虐待も受けることのない</a:t>
            </a:r>
            <a:r>
              <a:rPr lang="ja-JP" altLang="en-US" sz="2000" b="1" u="sng" dirty="0">
                <a:solidFill>
                  <a:srgbClr val="FF0000"/>
                </a:solidFill>
                <a:uFill>
                  <a:solidFill>
                    <a:prstClr val="black"/>
                  </a:solidFill>
                </a:uFill>
                <a:latin typeface="ＭＳ ゴシック" pitchFamily="49" charset="-128"/>
                <a:ea typeface="ＭＳ ゴシック" pitchFamily="49" charset="-128"/>
              </a:rPr>
              <a:t>暮らしやすい地域づくりを推</a:t>
            </a:r>
            <a:endParaRPr lang="en-US" altLang="ja-JP" sz="2000" b="1" u="sng" dirty="0">
              <a:solidFill>
                <a:srgbClr val="FF0000"/>
              </a:solidFill>
              <a:uFill>
                <a:solidFill>
                  <a:prstClr val="black"/>
                </a:solidFill>
              </a:uFill>
              <a:latin typeface="ＭＳ ゴシック" pitchFamily="49" charset="-128"/>
              <a:ea typeface="ＭＳ ゴシック" pitchFamily="49" charset="-128"/>
            </a:endParaRPr>
          </a:p>
          <a:p>
            <a:pPr fontAlgn="auto">
              <a:spcBef>
                <a:spcPts val="0"/>
              </a:spcBef>
              <a:spcAft>
                <a:spcPts val="0"/>
              </a:spcAft>
              <a:defRPr/>
            </a:pPr>
            <a:endParaRPr lang="en-US" altLang="ja-JP" sz="800" b="1" dirty="0">
              <a:solidFill>
                <a:srgbClr val="FF0000"/>
              </a:solidFill>
              <a:uFill>
                <a:solidFill>
                  <a:prstClr val="black"/>
                </a:solidFill>
              </a:uFill>
              <a:latin typeface="ＭＳ ゴシック" pitchFamily="49" charset="-128"/>
              <a:ea typeface="ＭＳ ゴシック" pitchFamily="49" charset="-128"/>
            </a:endParaRPr>
          </a:p>
          <a:p>
            <a:pPr fontAlgn="auto">
              <a:spcBef>
                <a:spcPts val="0"/>
              </a:spcBef>
              <a:spcAft>
                <a:spcPts val="0"/>
              </a:spcAft>
              <a:defRPr/>
            </a:pPr>
            <a:r>
              <a:rPr lang="ja-JP" altLang="en-US" sz="2000" b="1" dirty="0">
                <a:solidFill>
                  <a:srgbClr val="FF0000"/>
                </a:solidFill>
                <a:uFill>
                  <a:solidFill>
                    <a:prstClr val="black"/>
                  </a:solidFill>
                </a:uFill>
                <a:latin typeface="ＭＳ ゴシック" pitchFamily="49" charset="-128"/>
                <a:ea typeface="ＭＳ ゴシック" pitchFamily="49" charset="-128"/>
              </a:rPr>
              <a:t>　</a:t>
            </a:r>
            <a:r>
              <a:rPr lang="ja-JP" altLang="en-US" sz="2000" b="1" u="sng" dirty="0">
                <a:solidFill>
                  <a:srgbClr val="FF0000"/>
                </a:solidFill>
                <a:uFill>
                  <a:solidFill>
                    <a:prstClr val="black"/>
                  </a:solidFill>
                </a:uFill>
                <a:latin typeface="ＭＳ ゴシック" pitchFamily="49" charset="-128"/>
                <a:ea typeface="ＭＳ ゴシック" pitchFamily="49" charset="-128"/>
              </a:rPr>
              <a:t>進する</a:t>
            </a:r>
            <a:r>
              <a:rPr lang="ja-JP" altLang="en-US" sz="2000" dirty="0">
                <a:solidFill>
                  <a:prstClr val="black"/>
                </a:solidFill>
                <a:latin typeface="HG丸ｺﾞｼｯｸM-PRO" pitchFamily="50" charset="-128"/>
                <a:ea typeface="HG丸ｺﾞｼｯｸM-PRO" pitchFamily="50" charset="-128"/>
              </a:rPr>
              <a:t>ため、　（略）　もって北海道の</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者及び</a:t>
            </a:r>
            <a:r>
              <a:rPr lang="ja-JP" altLang="en-US" sz="2000" dirty="0" err="1">
                <a:solidFill>
                  <a:prstClr val="black"/>
                </a:solidFill>
                <a:latin typeface="HG丸ｺﾞｼｯｸM-PRO" pitchFamily="50" charset="-128"/>
                <a:ea typeface="HG丸ｺﾞｼｯｸM-PRO" pitchFamily="50" charset="-128"/>
              </a:rPr>
              <a:t>障がい</a:t>
            </a:r>
            <a:r>
              <a:rPr lang="ja-JP" altLang="en-US" sz="2000" dirty="0">
                <a:solidFill>
                  <a:prstClr val="black"/>
                </a:solidFill>
                <a:latin typeface="HG丸ｺﾞｼｯｸM-PRO" pitchFamily="50" charset="-128"/>
                <a:ea typeface="HG丸ｺﾞｼｯｸM-PRO" pitchFamily="50" charset="-128"/>
              </a:rPr>
              <a:t>児</a:t>
            </a:r>
            <a:endParaRPr lang="en-US" altLang="ja-JP" sz="20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の福祉の増進に資することを目的とする。</a:t>
            </a:r>
          </a:p>
        </p:txBody>
      </p:sp>
    </p:spTree>
    <p:extLst>
      <p:ext uri="{BB962C8B-B14F-4D97-AF65-F5344CB8AC3E}">
        <p14:creationId xmlns:p14="http://schemas.microsoft.com/office/powerpoint/2010/main" val="33526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kumimoji="1" lang="ja-JP" altLang="en-US" dirty="0" smtClean="0"/>
              <a:t>啓発活動（法第１５条）</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・国及び地方公共団体は、障害を理由とする差別の解消について国民の関心と理解を深めると</a:t>
            </a:r>
            <a:r>
              <a:rPr lang="ja-JP" altLang="en-US" dirty="0" smtClean="0"/>
              <a:t>ともに</a:t>
            </a:r>
            <a:r>
              <a:rPr lang="ja-JP" altLang="en-US" dirty="0"/>
              <a:t>、特に、障害を理由とする差別の解消を妨げている諸要因の解消を図るため、必要な啓発活動を行うものとする</a:t>
            </a:r>
            <a:r>
              <a:rPr lang="ja-JP" altLang="en-US" dirty="0" smtClean="0"/>
              <a:t>。</a:t>
            </a:r>
            <a:endParaRPr lang="en-US" altLang="ja-JP" dirty="0" smtClean="0"/>
          </a:p>
          <a:p>
            <a:pPr marL="0" indent="0">
              <a:buNone/>
            </a:pPr>
            <a:endParaRPr lang="en-US" altLang="ja-JP" dirty="0" smtClean="0"/>
          </a:p>
          <a:p>
            <a:pPr marL="0" indent="0">
              <a:buNone/>
            </a:pPr>
            <a:r>
              <a:rPr lang="ja-JP" altLang="en-US" dirty="0" smtClean="0"/>
              <a:t>　→行政機関等における職員に対する研修</a:t>
            </a:r>
            <a:endParaRPr lang="en-US" altLang="ja-JP" dirty="0" smtClean="0"/>
          </a:p>
          <a:p>
            <a:pPr marL="0" indent="0">
              <a:buNone/>
            </a:pPr>
            <a:r>
              <a:rPr lang="ja-JP" altLang="en-US" dirty="0" smtClean="0"/>
              <a:t>　→事業者における研修</a:t>
            </a:r>
            <a:endParaRPr lang="en-US" altLang="ja-JP" dirty="0" smtClean="0"/>
          </a:p>
          <a:p>
            <a:pPr marL="0" indent="0">
              <a:buNone/>
            </a:pPr>
            <a:r>
              <a:rPr lang="ja-JP" altLang="en-US" dirty="0"/>
              <a:t>　</a:t>
            </a:r>
            <a:r>
              <a:rPr lang="ja-JP" altLang="en-US" dirty="0" smtClean="0"/>
              <a:t>→地域住民等に対する啓発活動</a:t>
            </a:r>
            <a:r>
              <a:rPr lang="ja-JP" altLang="en-US" dirty="0"/>
              <a:t>　</a:t>
            </a:r>
            <a:endParaRPr lang="en-US" altLang="ja-JP" dirty="0"/>
          </a:p>
        </p:txBody>
      </p:sp>
    </p:spTree>
    <p:extLst>
      <p:ext uri="{BB962C8B-B14F-4D97-AF65-F5344CB8AC3E}">
        <p14:creationId xmlns:p14="http://schemas.microsoft.com/office/powerpoint/2010/main" val="3654496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kumimoji="1" lang="ja-JP" altLang="en-US" dirty="0" smtClean="0"/>
              <a:t>今後の道の取組</a:t>
            </a:r>
            <a:endParaRPr kumimoji="1" lang="ja-JP" altLang="en-US" dirty="0"/>
          </a:p>
        </p:txBody>
      </p:sp>
      <p:sp>
        <p:nvSpPr>
          <p:cNvPr id="3" name="コンテンツ プレースホルダー 2"/>
          <p:cNvSpPr>
            <a:spLocks noGrp="1"/>
          </p:cNvSpPr>
          <p:nvPr>
            <p:ph idx="1"/>
          </p:nvPr>
        </p:nvSpPr>
        <p:spPr>
          <a:xfrm>
            <a:off x="681038" y="2126257"/>
            <a:ext cx="8642577" cy="4230093"/>
          </a:xfrm>
        </p:spPr>
        <p:txBody>
          <a:bodyPr>
            <a:normAutofit/>
          </a:bodyPr>
          <a:lstStyle/>
          <a:p>
            <a:pPr marL="0" indent="0">
              <a:buNone/>
            </a:pPr>
            <a:endParaRPr kumimoji="1" lang="en-US" altLang="ja-JP" dirty="0" smtClean="0"/>
          </a:p>
          <a:p>
            <a:pPr marL="0" indent="0">
              <a:buNone/>
            </a:pPr>
            <a:r>
              <a:rPr kumimoji="1" lang="ja-JP" altLang="en-US" dirty="0" smtClean="0"/>
              <a:t>①相談及び協議・あっせんの適正実施</a:t>
            </a:r>
            <a:endParaRPr kumimoji="1" lang="en-US" altLang="ja-JP" dirty="0" smtClean="0"/>
          </a:p>
          <a:p>
            <a:pPr marL="0" indent="0">
              <a:buNone/>
            </a:pPr>
            <a:r>
              <a:rPr lang="ja-JP" altLang="en-US" dirty="0" smtClean="0"/>
              <a:t>　・職員の資質向上並びに合理的配慮の実施</a:t>
            </a:r>
            <a:endParaRPr kumimoji="1" lang="en-US" altLang="ja-JP" dirty="0" smtClean="0"/>
          </a:p>
          <a:p>
            <a:pPr marL="0" indent="0">
              <a:buNone/>
            </a:pPr>
            <a:r>
              <a:rPr kumimoji="1" lang="ja-JP" altLang="en-US" dirty="0" smtClean="0"/>
              <a:t>②市町村支援</a:t>
            </a:r>
            <a:endParaRPr kumimoji="1" lang="en-US" altLang="ja-JP" dirty="0" smtClean="0"/>
          </a:p>
          <a:p>
            <a:pPr marL="0" indent="0">
              <a:buNone/>
            </a:pPr>
            <a:r>
              <a:rPr lang="ja-JP" altLang="en-US" dirty="0"/>
              <a:t>　</a:t>
            </a:r>
            <a:r>
              <a:rPr lang="ja-JP" altLang="en-US" dirty="0" smtClean="0"/>
              <a:t>・実施体制整備の働きかけ</a:t>
            </a:r>
            <a:endParaRPr kumimoji="1" lang="en-US" altLang="ja-JP" dirty="0" smtClean="0"/>
          </a:p>
          <a:p>
            <a:pPr marL="0" indent="0">
              <a:buNone/>
            </a:pPr>
            <a:r>
              <a:rPr lang="ja-JP" altLang="en-US" dirty="0" smtClean="0"/>
              <a:t>③普及</a:t>
            </a:r>
            <a:r>
              <a:rPr lang="ja-JP" altLang="en-US" dirty="0"/>
              <a:t>啓発（障害者差別解消法、障害者虐待</a:t>
            </a:r>
            <a:r>
              <a:rPr lang="ja-JP" altLang="en-US" dirty="0" smtClean="0"/>
              <a:t>防止法、</a:t>
            </a:r>
            <a:r>
              <a:rPr lang="ja-JP" altLang="en-US" dirty="0" err="1" smtClean="0"/>
              <a:t>北海道障がい</a:t>
            </a:r>
            <a:endParaRPr lang="en-US" altLang="ja-JP" dirty="0" smtClean="0"/>
          </a:p>
          <a:p>
            <a:pPr marL="0" indent="0">
              <a:buNone/>
            </a:pPr>
            <a:r>
              <a:rPr lang="ja-JP" altLang="en-US" dirty="0"/>
              <a:t>　</a:t>
            </a:r>
            <a:r>
              <a:rPr lang="ja-JP" altLang="en-US" dirty="0" smtClean="0"/>
              <a:t>　者条例）</a:t>
            </a:r>
            <a:endParaRPr lang="en-US" altLang="ja-JP" dirty="0" smtClean="0"/>
          </a:p>
          <a:p>
            <a:pPr marL="0" indent="0">
              <a:buNone/>
            </a:pPr>
            <a:r>
              <a:rPr lang="ja-JP" altLang="en-US" dirty="0"/>
              <a:t>　</a:t>
            </a:r>
            <a:r>
              <a:rPr lang="ja-JP" altLang="en-US" dirty="0" smtClean="0"/>
              <a:t>・</a:t>
            </a:r>
            <a:r>
              <a:rPr lang="ja-JP" altLang="en-US" dirty="0" err="1" smtClean="0"/>
              <a:t>障がい</a:t>
            </a:r>
            <a:r>
              <a:rPr lang="ja-JP" altLang="en-US" dirty="0" smtClean="0"/>
              <a:t>者の権利擁護に関するわかりやすいパンフレットの配布、</a:t>
            </a:r>
            <a:endParaRPr lang="en-US" altLang="ja-JP" dirty="0" smtClean="0"/>
          </a:p>
          <a:p>
            <a:pPr marL="0" indent="0">
              <a:buNone/>
            </a:pPr>
            <a:r>
              <a:rPr lang="ja-JP" altLang="en-US" dirty="0"/>
              <a:t>　</a:t>
            </a:r>
            <a:r>
              <a:rPr lang="ja-JP" altLang="en-US" dirty="0" smtClean="0"/>
              <a:t>　権利擁護フォーラムの開催、パネル展の開催など</a:t>
            </a:r>
            <a:endParaRPr lang="en-US" altLang="ja-JP" dirty="0" smtClean="0"/>
          </a:p>
        </p:txBody>
      </p:sp>
    </p:spTree>
    <p:extLst>
      <p:ext uri="{BB962C8B-B14F-4D97-AF65-F5344CB8AC3E}">
        <p14:creationId xmlns:p14="http://schemas.microsoft.com/office/powerpoint/2010/main" val="52325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381000" y="2786064"/>
            <a:ext cx="9144000" cy="4071937"/>
          </a:xfrm>
          <a:prstGeom prst="rect">
            <a:avLst/>
          </a:prstGeom>
          <a:solidFill>
            <a:srgbClr val="B7FFB7">
              <a:alpha val="34901"/>
            </a:srgbClr>
          </a:solidFill>
          <a:ln w="19050">
            <a:noFill/>
            <a:miter lim="800000"/>
            <a:headEnd/>
            <a:tailEnd/>
          </a:ln>
        </p:spPr>
        <p:txBody>
          <a:bodyPr wrap="none" anchor="ctr"/>
          <a:lstStyle/>
          <a:p>
            <a:endParaRPr lang="ja-JP" altLang="en-US" sz="1800">
              <a:solidFill>
                <a:srgbClr val="D2C4CF"/>
              </a:solidFill>
              <a:latin typeface="Calibri" pitchFamily="34" charset="0"/>
              <a:ea typeface="ＭＳ Ｐゴシック" pitchFamily="50" charset="-128"/>
            </a:endParaRPr>
          </a:p>
        </p:txBody>
      </p:sp>
      <p:sp>
        <p:nvSpPr>
          <p:cNvPr id="10243" name="AutoShape 32"/>
          <p:cNvSpPr>
            <a:spLocks noChangeArrowheads="1"/>
          </p:cNvSpPr>
          <p:nvPr/>
        </p:nvSpPr>
        <p:spPr bwMode="auto">
          <a:xfrm>
            <a:off x="812801" y="581026"/>
            <a:ext cx="8283575" cy="2466975"/>
          </a:xfrm>
          <a:prstGeom prst="plaque">
            <a:avLst>
              <a:gd name="adj" fmla="val 7838"/>
            </a:avLst>
          </a:prstGeom>
          <a:solidFill>
            <a:srgbClr val="FFF4E5"/>
          </a:solidFill>
          <a:ln w="63500" cmpd="thickThin">
            <a:solidFill>
              <a:srgbClr val="D07C00"/>
            </a:solidFill>
            <a:miter lim="800000"/>
            <a:headEnd/>
            <a:tailEnd/>
          </a:ln>
        </p:spPr>
        <p:txBody>
          <a:bodyPr lIns="36000" tIns="0" rIns="36000" bIns="0"/>
          <a:lstStyle/>
          <a:p>
            <a:r>
              <a:rPr lang="ja-JP" altLang="en-US" sz="1600" dirty="0">
                <a:solidFill>
                  <a:prstClr val="black"/>
                </a:solidFill>
                <a:latin typeface="Calibri" pitchFamily="34" charset="0"/>
                <a:ea typeface="ＭＳ Ｐゴシック" pitchFamily="50" charset="-128"/>
              </a:rPr>
              <a:t>　　</a:t>
            </a:r>
            <a:r>
              <a:rPr lang="ja-JP" altLang="en-US" sz="1800" b="1" dirty="0">
                <a:solidFill>
                  <a:prstClr val="black"/>
                </a:solidFill>
                <a:latin typeface="Calibri" pitchFamily="34" charset="0"/>
                <a:ea typeface="ＭＳ Ｐゴシック" pitchFamily="50" charset="-128"/>
              </a:rPr>
              <a:t>「障がいのある人が当たり前に暮らせる地域は、誰にとっても暮らしやすい地域である」　と いう基本的な考え方の下、次の点に配慮しながら、条例に基づく施策の推進を図ります。</a:t>
            </a:r>
            <a:endParaRPr lang="ja-JP" altLang="en-US" sz="1600" dirty="0">
              <a:solidFill>
                <a:prstClr val="black"/>
              </a:solidFill>
              <a:latin typeface="Calibri" pitchFamily="34" charset="0"/>
              <a:ea typeface="ＭＳ Ｐゴシック" pitchFamily="50" charset="-128"/>
            </a:endParaRPr>
          </a:p>
          <a:p>
            <a:r>
              <a:rPr lang="en-US" altLang="ja-JP" sz="1600" dirty="0">
                <a:solidFill>
                  <a:prstClr val="black"/>
                </a:solidFill>
                <a:latin typeface="Calibri" pitchFamily="34" charset="0"/>
                <a:ea typeface="ＭＳ Ｐゴシック" pitchFamily="50" charset="-128"/>
              </a:rPr>
              <a:t>Ⅰ</a:t>
            </a:r>
            <a:r>
              <a:rPr lang="ja-JP" altLang="en-US" sz="1600" dirty="0">
                <a:solidFill>
                  <a:prstClr val="black"/>
                </a:solidFill>
                <a:latin typeface="Calibri" pitchFamily="34" charset="0"/>
                <a:ea typeface="ＭＳ Ｐゴシック" pitchFamily="50" charset="-128"/>
              </a:rPr>
              <a:t>　</a:t>
            </a:r>
            <a:r>
              <a:rPr lang="ja-JP" altLang="en-US" sz="1600" dirty="0" err="1">
                <a:solidFill>
                  <a:prstClr val="black"/>
                </a:solidFill>
                <a:latin typeface="Calibri" pitchFamily="34" charset="0"/>
                <a:ea typeface="ＭＳ Ｐゴシック" pitchFamily="50" charset="-128"/>
              </a:rPr>
              <a:t>障がい</a:t>
            </a:r>
            <a:r>
              <a:rPr lang="ja-JP" altLang="en-US" sz="1600" dirty="0">
                <a:solidFill>
                  <a:prstClr val="black"/>
                </a:solidFill>
                <a:latin typeface="Calibri" pitchFamily="34" charset="0"/>
                <a:ea typeface="ＭＳ Ｐゴシック" pitchFamily="50" charset="-128"/>
              </a:rPr>
              <a:t>者の参画を基本とし、幅広い関係者や地域住民との対話を重視すること。</a:t>
            </a:r>
          </a:p>
          <a:p>
            <a:r>
              <a:rPr lang="en-US" altLang="ja-JP" sz="1600" dirty="0">
                <a:solidFill>
                  <a:prstClr val="black"/>
                </a:solidFill>
                <a:latin typeface="Calibri" pitchFamily="34" charset="0"/>
                <a:ea typeface="ＭＳ Ｐゴシック" pitchFamily="50" charset="-128"/>
              </a:rPr>
              <a:t>Ⅱ</a:t>
            </a:r>
            <a:r>
              <a:rPr lang="ja-JP" altLang="en-US" sz="1600" dirty="0">
                <a:solidFill>
                  <a:prstClr val="black"/>
                </a:solidFill>
                <a:latin typeface="Calibri" pitchFamily="34" charset="0"/>
                <a:ea typeface="ＭＳ Ｐゴシック" pitchFamily="50" charset="-128"/>
              </a:rPr>
              <a:t>　地域の課題解決力を高め、</a:t>
            </a:r>
            <a:r>
              <a:rPr lang="ja-JP" altLang="en-US" sz="1600" dirty="0" err="1">
                <a:solidFill>
                  <a:prstClr val="black"/>
                </a:solidFill>
                <a:latin typeface="Calibri" pitchFamily="34" charset="0"/>
                <a:ea typeface="ＭＳ Ｐゴシック" pitchFamily="50" charset="-128"/>
              </a:rPr>
              <a:t>障がい</a:t>
            </a:r>
            <a:r>
              <a:rPr lang="ja-JP" altLang="en-US" sz="1600" dirty="0">
                <a:solidFill>
                  <a:prstClr val="black"/>
                </a:solidFill>
                <a:latin typeface="Calibri" pitchFamily="34" charset="0"/>
                <a:ea typeface="ＭＳ Ｐゴシック" pitchFamily="50" charset="-128"/>
              </a:rPr>
              <a:t>者が必要とする支援の確保を図ることにより、地域間</a:t>
            </a:r>
            <a:endParaRPr lang="en-US" altLang="ja-JP" sz="1600" dirty="0">
              <a:solidFill>
                <a:prstClr val="black"/>
              </a:solidFill>
              <a:latin typeface="Calibri" pitchFamily="34" charset="0"/>
              <a:ea typeface="ＭＳ Ｐゴシック" pitchFamily="50" charset="-128"/>
            </a:endParaRPr>
          </a:p>
          <a:p>
            <a:r>
              <a:rPr lang="ja-JP" altLang="en-US" sz="1600" dirty="0">
                <a:solidFill>
                  <a:prstClr val="black"/>
                </a:solidFill>
                <a:latin typeface="Calibri" pitchFamily="34" charset="0"/>
                <a:ea typeface="ＭＳ Ｐゴシック" pitchFamily="50" charset="-128"/>
              </a:rPr>
              <a:t>　格差の是正に資すること。</a:t>
            </a:r>
          </a:p>
          <a:p>
            <a:r>
              <a:rPr lang="en-US" altLang="ja-JP" sz="1600" dirty="0">
                <a:solidFill>
                  <a:prstClr val="black"/>
                </a:solidFill>
                <a:latin typeface="Calibri" pitchFamily="34" charset="0"/>
                <a:ea typeface="ＭＳ Ｐゴシック" pitchFamily="50" charset="-128"/>
              </a:rPr>
              <a:t>Ⅲ</a:t>
            </a:r>
            <a:r>
              <a:rPr lang="ja-JP" altLang="en-US" sz="1600" dirty="0">
                <a:solidFill>
                  <a:prstClr val="black"/>
                </a:solidFill>
                <a:latin typeface="Calibri" pitchFamily="34" charset="0"/>
                <a:ea typeface="ＭＳ Ｐゴシック" pitchFamily="50" charset="-128"/>
              </a:rPr>
              <a:t>　福祉の枠を超えて、幅広い関係者や関連する施策と連携・協働する取組を推進すること。</a:t>
            </a:r>
          </a:p>
          <a:p>
            <a:r>
              <a:rPr lang="en-US" altLang="ja-JP" sz="1600" dirty="0">
                <a:solidFill>
                  <a:prstClr val="black"/>
                </a:solidFill>
                <a:latin typeface="Calibri" pitchFamily="34" charset="0"/>
                <a:ea typeface="ＭＳ Ｐゴシック" pitchFamily="50" charset="-128"/>
              </a:rPr>
              <a:t>Ⅳ</a:t>
            </a:r>
            <a:r>
              <a:rPr lang="ja-JP" altLang="en-US" sz="1600" dirty="0">
                <a:solidFill>
                  <a:prstClr val="black"/>
                </a:solidFill>
                <a:latin typeface="Calibri" pitchFamily="34" charset="0"/>
                <a:ea typeface="ＭＳ Ｐゴシック" pitchFamily="50" charset="-128"/>
              </a:rPr>
              <a:t>　条例に基づく施策の実施状況等を広く道民に公表し、障がいや</a:t>
            </a:r>
            <a:r>
              <a:rPr lang="ja-JP" altLang="en-US" sz="1600" dirty="0" err="1">
                <a:solidFill>
                  <a:prstClr val="black"/>
                </a:solidFill>
                <a:latin typeface="Calibri" pitchFamily="34" charset="0"/>
                <a:ea typeface="ＭＳ Ｐゴシック" pitchFamily="50" charset="-128"/>
              </a:rPr>
              <a:t>障がい</a:t>
            </a:r>
            <a:r>
              <a:rPr lang="ja-JP" altLang="en-US" sz="1600" dirty="0">
                <a:solidFill>
                  <a:prstClr val="black"/>
                </a:solidFill>
                <a:latin typeface="Calibri" pitchFamily="34" charset="0"/>
                <a:ea typeface="ＭＳ Ｐゴシック" pitchFamily="50" charset="-128"/>
              </a:rPr>
              <a:t>者に対する道民の</a:t>
            </a:r>
            <a:endParaRPr lang="en-US" altLang="ja-JP" sz="1600" dirty="0">
              <a:solidFill>
                <a:prstClr val="black"/>
              </a:solidFill>
              <a:latin typeface="Calibri" pitchFamily="34" charset="0"/>
              <a:ea typeface="ＭＳ Ｐゴシック" pitchFamily="50" charset="-128"/>
            </a:endParaRPr>
          </a:p>
          <a:p>
            <a:r>
              <a:rPr lang="ja-JP" altLang="en-US" sz="1600" dirty="0">
                <a:solidFill>
                  <a:prstClr val="black"/>
                </a:solidFill>
                <a:latin typeface="Calibri" pitchFamily="34" charset="0"/>
                <a:ea typeface="ＭＳ Ｐゴシック" pitchFamily="50" charset="-128"/>
              </a:rPr>
              <a:t>　理解の促進を図ること。</a:t>
            </a:r>
            <a:endParaRPr lang="ja-JP" altLang="en-US" sz="1600" dirty="0">
              <a:solidFill>
                <a:prstClr val="black"/>
              </a:solidFill>
              <a:latin typeface="HG丸ｺﾞｼｯｸM-PRO" pitchFamily="50" charset="-128"/>
              <a:ea typeface="HG丸ｺﾞｼｯｸM-PRO" pitchFamily="50" charset="-128"/>
            </a:endParaRPr>
          </a:p>
        </p:txBody>
      </p:sp>
      <p:sp>
        <p:nvSpPr>
          <p:cNvPr id="10244" name="テキスト ボックス 13"/>
          <p:cNvSpPr txBox="1">
            <a:spLocks noChangeArrowheads="1"/>
          </p:cNvSpPr>
          <p:nvPr/>
        </p:nvSpPr>
        <p:spPr bwMode="auto">
          <a:xfrm>
            <a:off x="631825" y="3284538"/>
            <a:ext cx="6769100" cy="400050"/>
          </a:xfrm>
          <a:prstGeom prst="rect">
            <a:avLst/>
          </a:prstGeom>
          <a:noFill/>
          <a:ln w="9525">
            <a:noFill/>
            <a:miter lim="800000"/>
            <a:headEnd/>
            <a:tailEnd/>
          </a:ln>
        </p:spPr>
        <p:txBody>
          <a:bodyPr>
            <a:spAutoFit/>
          </a:bodyPr>
          <a:lstStyle/>
          <a:p>
            <a:r>
              <a:rPr lang="ja-JP" altLang="en-US" sz="2000" b="1">
                <a:solidFill>
                  <a:srgbClr val="C00000"/>
                </a:solidFill>
                <a:latin typeface="HG丸ｺﾞｼｯｸM-PRO" pitchFamily="50" charset="-128"/>
                <a:ea typeface="HG丸ｺﾞｼｯｸM-PRO" pitchFamily="50" charset="-128"/>
              </a:rPr>
              <a:t>◆ </a:t>
            </a:r>
            <a:r>
              <a:rPr lang="ja-JP" altLang="en-US" sz="2000" b="1">
                <a:solidFill>
                  <a:prstClr val="black"/>
                </a:solidFill>
                <a:latin typeface="HG丸ｺﾞｼｯｸM-PRO" pitchFamily="50" charset="-128"/>
                <a:ea typeface="HG丸ｺﾞｼｯｸM-PRO" pitchFamily="50" charset="-128"/>
              </a:rPr>
              <a:t>「北海道障がい者条例」の主な施策の柱は３つです。</a:t>
            </a:r>
          </a:p>
        </p:txBody>
      </p:sp>
      <p:grpSp>
        <p:nvGrpSpPr>
          <p:cNvPr id="2" name="グループ化 18"/>
          <p:cNvGrpSpPr>
            <a:grpSpLocks/>
          </p:cNvGrpSpPr>
          <p:nvPr/>
        </p:nvGrpSpPr>
        <p:grpSpPr bwMode="auto">
          <a:xfrm>
            <a:off x="435000" y="3651095"/>
            <a:ext cx="9036000" cy="3122978"/>
            <a:chOff x="63449" y="4418250"/>
            <a:chExt cx="6777424" cy="4411643"/>
          </a:xfrm>
          <a:solidFill>
            <a:srgbClr val="FFFFCC">
              <a:alpha val="55000"/>
            </a:srgbClr>
          </a:solidFill>
        </p:grpSpPr>
        <p:sp>
          <p:nvSpPr>
            <p:cNvPr id="2062" name="AutoShape 6"/>
            <p:cNvSpPr>
              <a:spLocks noChangeArrowheads="1"/>
            </p:cNvSpPr>
            <p:nvPr/>
          </p:nvSpPr>
          <p:spPr bwMode="auto">
            <a:xfrm>
              <a:off x="2331589" y="4418250"/>
              <a:ext cx="2268142" cy="4411640"/>
            </a:xfrm>
            <a:prstGeom prst="roundRect">
              <a:avLst>
                <a:gd name="adj" fmla="val 6351"/>
              </a:avLst>
            </a:prstGeom>
            <a:solidFill>
              <a:srgbClr val="FFFFCC"/>
            </a:solidFill>
            <a:ln w="9525">
              <a:solidFill>
                <a:schemeClr val="tx1"/>
              </a:solidFill>
              <a:round/>
              <a:headEnd/>
              <a:tailEnd/>
            </a:ln>
          </p:spPr>
          <p:txBody>
            <a:bodyPr lIns="0" tIns="36000" rIns="0"/>
            <a:lstStyle/>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２　地域で生き生きと暮</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　らせるよう、働く</a:t>
              </a:r>
              <a:r>
                <a:rPr lang="ja-JP" altLang="en-US" sz="1800" b="1" dirty="0" err="1">
                  <a:solidFill>
                    <a:prstClr val="black"/>
                  </a:solidFill>
                  <a:latin typeface="HG丸ｺﾞｼｯｸM-PRO" pitchFamily="50" charset="-128"/>
                  <a:ea typeface="HG丸ｺﾞｼｯｸM-PRO" pitchFamily="50" charset="-128"/>
                </a:rPr>
                <a:t>障がい</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　者を応援します。</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900" b="1" u="sng"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a:t>
              </a:r>
              <a:r>
                <a:rPr lang="ja-JP" altLang="en-US" sz="1400" dirty="0" err="1">
                  <a:solidFill>
                    <a:prstClr val="black"/>
                  </a:solidFill>
                  <a:latin typeface="HG丸ｺﾞｼｯｸM-PRO" pitchFamily="50" charset="-128"/>
                  <a:ea typeface="HG丸ｺﾞｼｯｸM-PRO" pitchFamily="50" charset="-128"/>
                </a:rPr>
                <a:t>北海道障がい</a:t>
              </a:r>
              <a:r>
                <a:rPr lang="ja-JP" altLang="en-US" sz="1400" dirty="0">
                  <a:solidFill>
                    <a:prstClr val="black"/>
                  </a:solidFill>
                  <a:latin typeface="HG丸ｺﾞｼｯｸM-PRO" pitchFamily="50" charset="-128"/>
                  <a:ea typeface="HG丸ｺﾞｼｯｸM-PRO" pitchFamily="50" charset="-128"/>
                </a:rPr>
                <a:t>者就労支援推進委</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員会の設置</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就労支援推進計画の作成</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a:t>
              </a:r>
              <a:r>
                <a:rPr lang="ja-JP" altLang="en-US" sz="1400" dirty="0" err="1">
                  <a:solidFill>
                    <a:prstClr val="black"/>
                  </a:solidFill>
                  <a:latin typeface="HG丸ｺﾞｼｯｸM-PRO" pitchFamily="50" charset="-128"/>
                  <a:ea typeface="HG丸ｺﾞｼｯｸM-PRO" pitchFamily="50" charset="-128"/>
                </a:rPr>
                <a:t>障がい</a:t>
              </a:r>
              <a:r>
                <a:rPr lang="ja-JP" altLang="en-US" sz="1400" dirty="0">
                  <a:solidFill>
                    <a:prstClr val="black"/>
                  </a:solidFill>
                  <a:latin typeface="HG丸ｺﾞｼｯｸM-PRO" pitchFamily="50" charset="-128"/>
                  <a:ea typeface="HG丸ｺﾞｼｯｸM-PRO" pitchFamily="50" charset="-128"/>
                </a:rPr>
                <a:t>者就労支援企業認証制度</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指定法人制度</a:t>
              </a:r>
            </a:p>
          </p:txBody>
        </p:sp>
        <p:sp>
          <p:nvSpPr>
            <p:cNvPr id="2061" name="AutoShape 6"/>
            <p:cNvSpPr>
              <a:spLocks noChangeArrowheads="1"/>
            </p:cNvSpPr>
            <p:nvPr/>
          </p:nvSpPr>
          <p:spPr bwMode="auto">
            <a:xfrm>
              <a:off x="63449" y="4418250"/>
              <a:ext cx="2268142" cy="4411640"/>
            </a:xfrm>
            <a:prstGeom prst="roundRect">
              <a:avLst>
                <a:gd name="adj" fmla="val 6198"/>
              </a:avLst>
            </a:prstGeom>
            <a:solidFill>
              <a:srgbClr val="FFFFCC"/>
            </a:solidFill>
            <a:ln w="9525">
              <a:solidFill>
                <a:schemeClr val="tx1"/>
              </a:solidFill>
              <a:round/>
              <a:headEnd/>
              <a:tailEnd/>
            </a:ln>
          </p:spPr>
          <p:txBody>
            <a:bodyPr lIns="0" tIns="36000" rIns="0"/>
            <a:lstStyle/>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１　</a:t>
              </a:r>
              <a:r>
                <a:rPr lang="ja-JP" altLang="en-US" sz="1800" b="1" dirty="0" err="1">
                  <a:solidFill>
                    <a:prstClr val="black"/>
                  </a:solidFill>
                  <a:latin typeface="HG丸ｺﾞｼｯｸM-PRO" pitchFamily="50" charset="-128"/>
                  <a:ea typeface="HG丸ｺﾞｼｯｸM-PRO" pitchFamily="50" charset="-128"/>
                </a:rPr>
                <a:t>障がい</a:t>
              </a:r>
              <a:r>
                <a:rPr lang="ja-JP" altLang="en-US" sz="1800" b="1" dirty="0">
                  <a:solidFill>
                    <a:prstClr val="black"/>
                  </a:solidFill>
                  <a:latin typeface="HG丸ｺﾞｼｯｸM-PRO" pitchFamily="50" charset="-128"/>
                  <a:ea typeface="HG丸ｺﾞｼｯｸM-PRO" pitchFamily="50" charset="-128"/>
                </a:rPr>
                <a:t>者の暮らしや</a:t>
              </a:r>
              <a:r>
                <a:rPr lang="ja-JP" altLang="en-US" sz="1800" b="1" dirty="0" err="1">
                  <a:solidFill>
                    <a:prstClr val="black"/>
                  </a:solidFill>
                  <a:latin typeface="HG丸ｺﾞｼｯｸM-PRO" pitchFamily="50" charset="-128"/>
                  <a:ea typeface="HG丸ｺﾞｼｯｸM-PRO" pitchFamily="50" charset="-128"/>
                </a:rPr>
                <a:t>す</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　い地域づくりを進めます。</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b="1" u="sng"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　地域づくりガイドラインの作　　</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成</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　地域づくりコーディネーター</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の配置</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　　</a:t>
              </a:r>
              <a:r>
                <a:rPr lang="ja-JP" altLang="en-US" sz="1800" b="1" u="sng" dirty="0">
                  <a:solidFill>
                    <a:prstClr val="black"/>
                  </a:solidFill>
                  <a:latin typeface="HG丸ｺﾞｼｯｸM-PRO" pitchFamily="50" charset="-128"/>
                  <a:ea typeface="HG丸ｺﾞｼｯｸM-PRO" pitchFamily="50" charset="-128"/>
                </a:rPr>
                <a:t>　</a:t>
              </a:r>
              <a:endParaRPr lang="en-US" altLang="ja-JP" sz="1800" b="1" u="sng"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sz="1400" dirty="0">
                <a:solidFill>
                  <a:prstClr val="black"/>
                </a:solidFill>
                <a:latin typeface="HG丸ｺﾞｼｯｸM-PRO" pitchFamily="50" charset="-128"/>
                <a:ea typeface="HG丸ｺﾞｼｯｸM-PRO" pitchFamily="50" charset="-128"/>
              </a:endParaRPr>
            </a:p>
          </p:txBody>
        </p:sp>
        <p:sp>
          <p:nvSpPr>
            <p:cNvPr id="2063" name="AutoShape 6"/>
            <p:cNvSpPr>
              <a:spLocks noChangeArrowheads="1"/>
            </p:cNvSpPr>
            <p:nvPr/>
          </p:nvSpPr>
          <p:spPr bwMode="auto">
            <a:xfrm>
              <a:off x="4599733" y="4418250"/>
              <a:ext cx="2241140" cy="4411643"/>
            </a:xfrm>
            <a:prstGeom prst="roundRect">
              <a:avLst>
                <a:gd name="adj" fmla="val 5806"/>
              </a:avLst>
            </a:prstGeom>
            <a:solidFill>
              <a:srgbClr val="FFFFCC"/>
            </a:solidFill>
            <a:ln w="9525">
              <a:solidFill>
                <a:schemeClr val="tx1"/>
              </a:solidFill>
              <a:round/>
              <a:headEnd/>
              <a:tailEnd/>
            </a:ln>
          </p:spPr>
          <p:txBody>
            <a:bodyPr lIns="0" tIns="36000" rIns="0"/>
            <a:lstStyle/>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３　</a:t>
              </a:r>
              <a:r>
                <a:rPr lang="ja-JP" altLang="en-US" sz="1800" b="1" dirty="0" err="1">
                  <a:solidFill>
                    <a:prstClr val="black"/>
                  </a:solidFill>
                  <a:latin typeface="HG丸ｺﾞｼｯｸM-PRO" pitchFamily="50" charset="-128"/>
                  <a:ea typeface="HG丸ｺﾞｼｯｸM-PRO" pitchFamily="50" charset="-128"/>
                </a:rPr>
                <a:t>障がい</a:t>
              </a:r>
              <a:r>
                <a:rPr lang="ja-JP" altLang="en-US" sz="1800" b="1" dirty="0">
                  <a:solidFill>
                    <a:prstClr val="black"/>
                  </a:solidFill>
                  <a:latin typeface="HG丸ｺﾞｼｯｸM-PRO" pitchFamily="50" charset="-128"/>
                  <a:ea typeface="HG丸ｺﾞｼｯｸM-PRO" pitchFamily="50" charset="-128"/>
                </a:rPr>
                <a:t>者の虐待や差別</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　等をなくし、権利擁護を</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　進めます。</a:t>
              </a:r>
              <a:endParaRPr lang="en-US" altLang="ja-JP" sz="18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900" b="1"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虐待、差別及び不利益扱いの禁</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止</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立入調査・改善指導・勧告等の</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重大な権利侵害に対する強制措置</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sz="1400" dirty="0">
                <a:solidFill>
                  <a:prstClr val="black"/>
                </a:solidFill>
                <a:latin typeface="HG丸ｺﾞｼｯｸM-PRO" pitchFamily="50" charset="-128"/>
                <a:ea typeface="HG丸ｺﾞｼｯｸM-PRO" pitchFamily="50" charset="-128"/>
              </a:endParaRPr>
            </a:p>
          </p:txBody>
        </p:sp>
      </p:grpSp>
      <p:pic>
        <p:nvPicPr>
          <p:cNvPr id="10246" name="Picture 11"/>
          <p:cNvPicPr>
            <a:picLocks noChangeAspect="1" noChangeArrowheads="1"/>
          </p:cNvPicPr>
          <p:nvPr/>
        </p:nvPicPr>
        <p:blipFill>
          <a:blip r:embed="rId3" cstate="print">
            <a:lum contrast="10000"/>
          </a:blip>
          <a:srcRect/>
          <a:stretch>
            <a:fillRect/>
          </a:stretch>
        </p:blipFill>
        <p:spPr bwMode="auto">
          <a:xfrm>
            <a:off x="776288" y="5661026"/>
            <a:ext cx="474662" cy="714375"/>
          </a:xfrm>
          <a:prstGeom prst="rect">
            <a:avLst/>
          </a:prstGeom>
          <a:noFill/>
          <a:ln w="9525">
            <a:noFill/>
            <a:miter lim="800000"/>
            <a:headEnd/>
            <a:tailEnd/>
          </a:ln>
        </p:spPr>
      </p:pic>
      <p:pic>
        <p:nvPicPr>
          <p:cNvPr id="10247" name="Picture 10" descr="N:\21_就労支援G\60 ロゴ\H21ロゴマーク承認申請関係\JPEG（正式）.JPG"/>
          <p:cNvPicPr>
            <a:picLocks noChangeAspect="1" noChangeArrowheads="1"/>
          </p:cNvPicPr>
          <p:nvPr/>
        </p:nvPicPr>
        <p:blipFill>
          <a:blip r:embed="rId4" cstate="print">
            <a:lum contrast="10000"/>
          </a:blip>
          <a:srcRect/>
          <a:stretch>
            <a:fillRect/>
          </a:stretch>
        </p:blipFill>
        <p:spPr bwMode="auto">
          <a:xfrm>
            <a:off x="5745163" y="5516564"/>
            <a:ext cx="588962" cy="636587"/>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lum contrast="10000"/>
          </a:blip>
          <a:srcRect/>
          <a:stretch>
            <a:fillRect/>
          </a:stretch>
        </p:blipFill>
        <p:spPr bwMode="auto">
          <a:xfrm>
            <a:off x="8553450" y="6143626"/>
            <a:ext cx="857250" cy="714375"/>
          </a:xfrm>
          <a:prstGeom prst="rect">
            <a:avLst/>
          </a:prstGeom>
          <a:noFill/>
          <a:ln w="9525">
            <a:noFill/>
            <a:miter lim="800000"/>
            <a:headEnd/>
            <a:tailEnd/>
          </a:ln>
        </p:spPr>
      </p:pic>
      <p:sp>
        <p:nvSpPr>
          <p:cNvPr id="10249" name="正方形/長方形 11"/>
          <p:cNvSpPr>
            <a:spLocks noChangeArrowheads="1"/>
          </p:cNvSpPr>
          <p:nvPr/>
        </p:nvSpPr>
        <p:spPr bwMode="auto">
          <a:xfrm>
            <a:off x="596900" y="190500"/>
            <a:ext cx="8497888" cy="400050"/>
          </a:xfrm>
          <a:prstGeom prst="rect">
            <a:avLst/>
          </a:prstGeom>
          <a:noFill/>
          <a:ln w="9525">
            <a:noFill/>
            <a:miter lim="800000"/>
            <a:headEnd/>
            <a:tailEnd/>
          </a:ln>
        </p:spPr>
        <p:txBody>
          <a:bodyPr>
            <a:spAutoFit/>
          </a:bodyPr>
          <a:lstStyle/>
          <a:p>
            <a:r>
              <a:rPr lang="en-US" altLang="ja-JP" sz="2000">
                <a:solidFill>
                  <a:srgbClr val="C00000"/>
                </a:solidFill>
                <a:latin typeface="HG丸ｺﾞｼｯｸM-PRO" pitchFamily="50" charset="-128"/>
                <a:ea typeface="HG丸ｺﾞｼｯｸM-PRO" pitchFamily="50" charset="-128"/>
              </a:rPr>
              <a:t>◆ </a:t>
            </a:r>
            <a:r>
              <a:rPr lang="ja-JP" altLang="en-US" sz="2000" b="1">
                <a:solidFill>
                  <a:prstClr val="black"/>
                </a:solidFill>
                <a:latin typeface="HG丸ｺﾞｼｯｸM-PRO" pitchFamily="50" charset="-128"/>
                <a:ea typeface="HG丸ｺﾞｼｯｸM-PRO" pitchFamily="50" charset="-128"/>
              </a:rPr>
              <a:t>条例に基づく施策の実施に当たっての基本的考え方</a:t>
            </a:r>
            <a:endParaRPr lang="en-US" altLang="ja-JP" sz="1800" b="1">
              <a:solidFill>
                <a:prstClr val="black"/>
              </a:solidFill>
              <a:latin typeface="HG丸ｺﾞｼｯｸM-PRO" pitchFamily="50" charset="-128"/>
              <a:ea typeface="HG丸ｺﾞｼｯｸM-PRO" pitchFamily="50" charset="-128"/>
            </a:endParaRPr>
          </a:p>
        </p:txBody>
      </p:sp>
      <p:sp>
        <p:nvSpPr>
          <p:cNvPr id="14" name="角丸四角形 13"/>
          <p:cNvSpPr/>
          <p:nvPr/>
        </p:nvSpPr>
        <p:spPr>
          <a:xfrm>
            <a:off x="1352550" y="6119813"/>
            <a:ext cx="7056438" cy="576262"/>
          </a:xfrm>
          <a:prstGeom prst="roundRect">
            <a:avLst/>
          </a:prstGeom>
          <a:solidFill>
            <a:srgbClr val="FFFF99"/>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　　 ○　</a:t>
            </a:r>
            <a:r>
              <a:rPr lang="ja-JP" altLang="en-US" sz="1600" dirty="0" err="1">
                <a:solidFill>
                  <a:prstClr val="black"/>
                </a:solidFill>
                <a:latin typeface="HG丸ｺﾞｼｯｸM-PRO" pitchFamily="50" charset="-128"/>
                <a:ea typeface="HG丸ｺﾞｼｯｸM-PRO" pitchFamily="50" charset="-128"/>
              </a:rPr>
              <a:t>障がい</a:t>
            </a:r>
            <a:r>
              <a:rPr lang="ja-JP" altLang="en-US" sz="1600" dirty="0">
                <a:solidFill>
                  <a:prstClr val="black"/>
                </a:solidFill>
                <a:latin typeface="HG丸ｺﾞｼｯｸM-PRO" pitchFamily="50" charset="-128"/>
                <a:ea typeface="HG丸ｺﾞｼｯｸM-PRO" pitchFamily="50" charset="-128"/>
              </a:rPr>
              <a:t>者が暮らしやすい地域づくり委員会の設置</a:t>
            </a:r>
            <a:endParaRPr lang="en-US" altLang="ja-JP" sz="16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　　 ○　</a:t>
            </a:r>
            <a:r>
              <a:rPr lang="ja-JP" altLang="en-US" sz="1600" dirty="0" err="1">
                <a:solidFill>
                  <a:prstClr val="black"/>
                </a:solidFill>
                <a:latin typeface="HG丸ｺﾞｼｯｸM-PRO" pitchFamily="50" charset="-128"/>
                <a:ea typeface="HG丸ｺﾞｼｯｸM-PRO" pitchFamily="50" charset="-128"/>
              </a:rPr>
              <a:t>北海道障がい</a:t>
            </a:r>
            <a:r>
              <a:rPr lang="ja-JP" altLang="en-US" sz="1600" dirty="0">
                <a:solidFill>
                  <a:prstClr val="black"/>
                </a:solidFill>
                <a:latin typeface="HG丸ｺﾞｼｯｸM-PRO" pitchFamily="50" charset="-128"/>
                <a:ea typeface="HG丸ｺﾞｼｯｸM-PRO" pitchFamily="50" charset="-128"/>
              </a:rPr>
              <a:t>者が暮らしやすい地域づくり推進本部の設置</a:t>
            </a:r>
            <a:endParaRPr lang="en-US" altLang="ja-JP" sz="16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942093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381000" y="214313"/>
            <a:ext cx="9144000" cy="857250"/>
          </a:xfrm>
          <a:prstGeom prst="homePlate">
            <a:avLst>
              <a:gd name="adj" fmla="val 47440"/>
            </a:avLst>
          </a:prstGeom>
          <a:solidFill>
            <a:srgbClr val="B5E9BB"/>
          </a:solidFill>
          <a:ln>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dirty="0">
                <a:solidFill>
                  <a:prstClr val="black"/>
                </a:solidFill>
                <a:latin typeface="HGS創英角ﾎﾟｯﾌﾟ体" pitchFamily="50" charset="-128"/>
                <a:ea typeface="HGS創英角ﾎﾟｯﾌﾟ体" pitchFamily="50" charset="-128"/>
              </a:rPr>
              <a:t>虐待や差別などの暮らしづらさに対し、どのように取り組んでいくのですか？　</a:t>
            </a:r>
          </a:p>
        </p:txBody>
      </p:sp>
      <p:sp>
        <p:nvSpPr>
          <p:cNvPr id="3" name="角丸四角形 2"/>
          <p:cNvSpPr/>
          <p:nvPr/>
        </p:nvSpPr>
        <p:spPr>
          <a:xfrm>
            <a:off x="633000" y="2340000"/>
            <a:ext cx="8640000" cy="4320000"/>
          </a:xfrm>
          <a:prstGeom prst="roundRect">
            <a:avLst>
              <a:gd name="adj" fmla="val 9717"/>
            </a:avLst>
          </a:prstGeom>
          <a:noFill/>
          <a:ln w="63500" cmpd="thickThin">
            <a:solidFill>
              <a:srgbClr val="D07C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fontAlgn="auto">
              <a:spcBef>
                <a:spcPts val="0"/>
              </a:spcBef>
              <a:spcAft>
                <a:spcPts val="0"/>
              </a:spcAft>
              <a:defRPr/>
            </a:pPr>
            <a:r>
              <a:rPr lang="ja-JP" altLang="en-US" sz="2200" dirty="0">
                <a:solidFill>
                  <a:prstClr val="black"/>
                </a:solidFill>
                <a:latin typeface="HG丸ｺﾞｼｯｸM-PRO" pitchFamily="50" charset="-128"/>
                <a:ea typeface="HG丸ｺﾞｼｯｸM-PRO" pitchFamily="50" charset="-128"/>
              </a:rPr>
              <a:t>■　地域づくり委員会の構成等</a:t>
            </a:r>
            <a:endParaRPr lang="en-US" altLang="ja-JP" sz="22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dirty="0">
                <a:solidFill>
                  <a:prstClr val="black"/>
                </a:solidFill>
                <a:latin typeface="HG丸ｺﾞｼｯｸM-PRO" pitchFamily="50" charset="-128"/>
                <a:ea typeface="HG丸ｺﾞｼｯｸM-PRO" pitchFamily="50" charset="-128"/>
              </a:rPr>
              <a:t>　</a:t>
            </a:r>
            <a:r>
              <a:rPr lang="ja-JP" altLang="en-US" sz="1800" dirty="0">
                <a:solidFill>
                  <a:prstClr val="black"/>
                </a:solidFill>
                <a:latin typeface="HG丸ｺﾞｼｯｸM-PRO" pitchFamily="50" charset="-128"/>
                <a:ea typeface="HG丸ｺﾞｼｯｸM-PRO" pitchFamily="50" charset="-128"/>
              </a:rPr>
              <a:t>１　地域づくり委員会の委員は、</a:t>
            </a:r>
            <a:r>
              <a:rPr lang="ja-JP" altLang="en-US" sz="1800" dirty="0" err="1">
                <a:solidFill>
                  <a:prstClr val="black"/>
                </a:solidFill>
                <a:latin typeface="HG丸ｺﾞｼｯｸM-PRO" pitchFamily="50" charset="-128"/>
                <a:ea typeface="HG丸ｺﾞｼｯｸM-PRO" pitchFamily="50" charset="-128"/>
              </a:rPr>
              <a:t>障がい</a:t>
            </a:r>
            <a:r>
              <a:rPr lang="ja-JP" altLang="en-US" sz="1800" dirty="0">
                <a:solidFill>
                  <a:prstClr val="black"/>
                </a:solidFill>
                <a:latin typeface="HG丸ｺﾞｼｯｸM-PRO" pitchFamily="50" charset="-128"/>
                <a:ea typeface="HG丸ｺﾞｼｯｸM-PRO" pitchFamily="50" charset="-128"/>
              </a:rPr>
              <a:t>者、地域住民、学識経験者、行政機関</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の職員のうちから、</a:t>
            </a:r>
            <a:r>
              <a:rPr lang="en-US" altLang="ja-JP" sz="1800" dirty="0">
                <a:solidFill>
                  <a:prstClr val="black"/>
                </a:solidFill>
                <a:latin typeface="HG丸ｺﾞｼｯｸM-PRO" pitchFamily="50" charset="-128"/>
                <a:ea typeface="HG丸ｺﾞｼｯｸM-PRO" pitchFamily="50" charset="-128"/>
              </a:rPr>
              <a:t>10</a:t>
            </a:r>
            <a:r>
              <a:rPr lang="ja-JP" altLang="en-US" sz="1800" dirty="0">
                <a:solidFill>
                  <a:prstClr val="black"/>
                </a:solidFill>
                <a:latin typeface="HG丸ｺﾞｼｯｸM-PRO" pitchFamily="50" charset="-128"/>
                <a:ea typeface="HG丸ｺﾞｼｯｸM-PRO" pitchFamily="50" charset="-128"/>
              </a:rPr>
              <a:t>名以内の委員を知事が委嘱します。</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２　地域づくり推進員は、条例</a:t>
            </a:r>
            <a:r>
              <a:rPr lang="ja-JP" altLang="en-US" sz="1800" dirty="0" smtClean="0">
                <a:solidFill>
                  <a:prstClr val="black"/>
                </a:solidFill>
                <a:latin typeface="HG丸ｺﾞｼｯｸM-PRO" pitchFamily="50" charset="-128"/>
                <a:ea typeface="HG丸ｺﾞｼｯｸM-PRO" pitchFamily="50" charset="-128"/>
              </a:rPr>
              <a:t>第</a:t>
            </a:r>
            <a:r>
              <a:rPr lang="en-US" altLang="ja-JP" sz="1800" dirty="0" smtClean="0">
                <a:solidFill>
                  <a:prstClr val="black"/>
                </a:solidFill>
                <a:latin typeface="HG丸ｺﾞｼｯｸM-PRO" pitchFamily="50" charset="-128"/>
                <a:ea typeface="HG丸ｺﾞｼｯｸM-PRO" pitchFamily="50" charset="-128"/>
              </a:rPr>
              <a:t>46</a:t>
            </a:r>
            <a:r>
              <a:rPr lang="ja-JP" altLang="en-US" sz="1800" dirty="0" smtClean="0">
                <a:solidFill>
                  <a:prstClr val="black"/>
                </a:solidFill>
                <a:latin typeface="HG丸ｺﾞｼｯｸM-PRO" pitchFamily="50" charset="-128"/>
                <a:ea typeface="HG丸ｺﾞｼｯｸM-PRO" pitchFamily="50" charset="-128"/>
              </a:rPr>
              <a:t>条</a:t>
            </a:r>
            <a:r>
              <a:rPr lang="ja-JP" altLang="en-US" sz="1800" dirty="0">
                <a:solidFill>
                  <a:prstClr val="black"/>
                </a:solidFill>
                <a:latin typeface="HG丸ｺﾞｼｯｸM-PRO" pitchFamily="50" charset="-128"/>
                <a:ea typeface="HG丸ｺﾞｼｯｸM-PRO" pitchFamily="50" charset="-128"/>
              </a:rPr>
              <a:t>の規定に基づき地域づくり委員会を主</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宰（</a:t>
            </a:r>
            <a:r>
              <a:rPr lang="ja-JP" altLang="en-US" sz="1800" dirty="0" smtClean="0">
                <a:solidFill>
                  <a:prstClr val="black"/>
                </a:solidFill>
                <a:latin typeface="HG丸ｺﾞｼｯｸM-PRO" pitchFamily="50" charset="-128"/>
                <a:ea typeface="HG丸ｺﾞｼｯｸM-PRO" pitchFamily="50" charset="-128"/>
              </a:rPr>
              <a:t>第</a:t>
            </a:r>
            <a:r>
              <a:rPr lang="en-US" altLang="ja-JP" sz="1800" dirty="0" smtClean="0">
                <a:solidFill>
                  <a:prstClr val="black"/>
                </a:solidFill>
                <a:latin typeface="HG丸ｺﾞｼｯｸM-PRO" pitchFamily="50" charset="-128"/>
                <a:ea typeface="HG丸ｺﾞｼｯｸM-PRO" pitchFamily="50" charset="-128"/>
              </a:rPr>
              <a:t>46</a:t>
            </a:r>
            <a:r>
              <a:rPr lang="ja-JP" altLang="en-US" sz="1800" dirty="0" smtClean="0">
                <a:solidFill>
                  <a:prstClr val="black"/>
                </a:solidFill>
                <a:latin typeface="HG丸ｺﾞｼｯｸM-PRO" pitchFamily="50" charset="-128"/>
                <a:ea typeface="HG丸ｺﾞｼｯｸM-PRO" pitchFamily="50" charset="-128"/>
              </a:rPr>
              <a:t>条</a:t>
            </a:r>
            <a:r>
              <a:rPr lang="ja-JP" altLang="en-US" sz="1800" dirty="0">
                <a:solidFill>
                  <a:prstClr val="black"/>
                </a:solidFill>
                <a:latin typeface="HG丸ｺﾞｼｯｸM-PRO" pitchFamily="50" charset="-128"/>
                <a:ea typeface="HG丸ｺﾞｼｯｸM-PRO" pitchFamily="50" charset="-128"/>
              </a:rPr>
              <a:t>）し、調査（第</a:t>
            </a:r>
            <a:r>
              <a:rPr lang="en-US" altLang="ja-JP" sz="1800" dirty="0">
                <a:solidFill>
                  <a:prstClr val="black"/>
                </a:solidFill>
                <a:latin typeface="HG丸ｺﾞｼｯｸM-PRO" pitchFamily="50" charset="-128"/>
                <a:ea typeface="HG丸ｺﾞｼｯｸM-PRO" pitchFamily="50" charset="-128"/>
              </a:rPr>
              <a:t>47</a:t>
            </a:r>
            <a:r>
              <a:rPr lang="ja-JP" altLang="en-US" sz="1800" dirty="0">
                <a:solidFill>
                  <a:prstClr val="black"/>
                </a:solidFill>
                <a:latin typeface="HG丸ｺﾞｼｯｸM-PRO" pitchFamily="50" charset="-128"/>
                <a:ea typeface="HG丸ｺﾞｼｯｸM-PRO" pitchFamily="50" charset="-128"/>
              </a:rPr>
              <a:t>条）、指導や知事に改善勧告を行うよう求</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める（第</a:t>
            </a:r>
            <a:r>
              <a:rPr lang="en-US" altLang="ja-JP" sz="1800" dirty="0">
                <a:solidFill>
                  <a:prstClr val="black"/>
                </a:solidFill>
                <a:latin typeface="HG丸ｺﾞｼｯｸM-PRO" pitchFamily="50" charset="-128"/>
                <a:ea typeface="HG丸ｺﾞｼｯｸM-PRO" pitchFamily="50" charset="-128"/>
              </a:rPr>
              <a:t>48</a:t>
            </a:r>
            <a:r>
              <a:rPr lang="ja-JP" altLang="en-US" sz="1800" dirty="0">
                <a:solidFill>
                  <a:prstClr val="black"/>
                </a:solidFill>
                <a:latin typeface="HG丸ｺﾞｼｯｸM-PRO" pitchFamily="50" charset="-128"/>
                <a:ea typeface="HG丸ｺﾞｼｯｸM-PRO" pitchFamily="50" charset="-128"/>
              </a:rPr>
              <a:t>条）といった役割を担い、知事が任命します。</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３　地域づくり委員会は、地域づくり推進員と地域づくり推進員が指名した</a:t>
            </a:r>
            <a:r>
              <a:rPr lang="en-US" altLang="ja-JP" sz="1800" dirty="0">
                <a:solidFill>
                  <a:prstClr val="black"/>
                </a:solidFill>
                <a:latin typeface="HG丸ｺﾞｼｯｸM-PRO" pitchFamily="50" charset="-128"/>
                <a:ea typeface="HG丸ｺﾞｼｯｸM-PRO" pitchFamily="50" charset="-128"/>
              </a:rPr>
              <a:t>3</a:t>
            </a: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名以上の委員により、事案ごとに組織されます。</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ただし、虐待や重大な権利侵害などに該当する事案では、地域づくり推進</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員は、</a:t>
            </a:r>
            <a:r>
              <a:rPr lang="en-US" altLang="ja-JP" sz="1800" dirty="0">
                <a:solidFill>
                  <a:prstClr val="black"/>
                </a:solidFill>
                <a:latin typeface="HG丸ｺﾞｼｯｸM-PRO" pitchFamily="50" charset="-128"/>
                <a:ea typeface="HG丸ｺﾞｼｯｸM-PRO" pitchFamily="50" charset="-128"/>
              </a:rPr>
              <a:t>5</a:t>
            </a:r>
            <a:r>
              <a:rPr lang="ja-JP" altLang="en-US" sz="1800" dirty="0">
                <a:solidFill>
                  <a:prstClr val="black"/>
                </a:solidFill>
                <a:latin typeface="HG丸ｺﾞｼｯｸM-PRO" pitchFamily="50" charset="-128"/>
                <a:ea typeface="HG丸ｺﾞｼｯｸM-PRO" pitchFamily="50" charset="-128"/>
              </a:rPr>
              <a:t>名以上の委員を指名し、地域づくり委員会を開催しなければなり</a:t>
            </a:r>
            <a:r>
              <a:rPr lang="ja-JP" altLang="en-US" sz="1800" dirty="0" err="1">
                <a:solidFill>
                  <a:prstClr val="black"/>
                </a:solidFill>
                <a:latin typeface="HG丸ｺﾞｼｯｸM-PRO" pitchFamily="50" charset="-128"/>
                <a:ea typeface="HG丸ｺﾞｼｯｸM-PRO" pitchFamily="50" charset="-128"/>
              </a:rPr>
              <a:t>ま</a:t>
            </a:r>
            <a:endParaRPr lang="en-US" altLang="ja-JP" sz="18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ja-JP" altLang="en-US" sz="1800" dirty="0">
                <a:solidFill>
                  <a:prstClr val="black"/>
                </a:solidFill>
                <a:latin typeface="HG丸ｺﾞｼｯｸM-PRO" pitchFamily="50" charset="-128"/>
                <a:ea typeface="HG丸ｺﾞｼｯｸM-PRO" pitchFamily="50" charset="-128"/>
              </a:rPr>
              <a:t>　　せん。</a:t>
            </a:r>
            <a:endParaRPr lang="en-US" altLang="ja-JP" sz="1800" dirty="0">
              <a:solidFill>
                <a:prstClr val="black"/>
              </a:solidFill>
              <a:latin typeface="HG丸ｺﾞｼｯｸM-PRO" pitchFamily="50" charset="-128"/>
              <a:ea typeface="HG丸ｺﾞｼｯｸM-PRO" pitchFamily="50" charset="-128"/>
            </a:endParaRPr>
          </a:p>
        </p:txBody>
      </p:sp>
      <p:sp>
        <p:nvSpPr>
          <p:cNvPr id="5" name="ホームベース 4"/>
          <p:cNvSpPr/>
          <p:nvPr/>
        </p:nvSpPr>
        <p:spPr>
          <a:xfrm rot="10800000">
            <a:off x="738158" y="1188000"/>
            <a:ext cx="8755932" cy="928694"/>
          </a:xfrm>
          <a:prstGeom prst="homePlate">
            <a:avLst>
              <a:gd name="adj" fmla="val 30458"/>
            </a:avLst>
          </a:prstGeom>
          <a:solidFill>
            <a:srgbClr val="825A0A"/>
          </a:solidFill>
          <a:ln w="88900" cmpd="thickThin">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anchor="ctr">
            <a:scene3d>
              <a:camera prst="orthographicFront">
                <a:rot lat="0" lon="0" rev="10800000"/>
              </a:camera>
              <a:lightRig rig="threePt" dir="t"/>
            </a:scene3d>
          </a:bodyPr>
          <a:lstStyle/>
          <a:p>
            <a:pPr fontAlgn="auto">
              <a:spcBef>
                <a:spcPts val="0"/>
              </a:spcBef>
              <a:spcAft>
                <a:spcPts val="0"/>
              </a:spcAft>
              <a:defRPr/>
            </a:pPr>
            <a:endParaRPr lang="en-US" altLang="ja-JP" sz="1800" b="1" dirty="0">
              <a:solidFill>
                <a:prstClr val="white"/>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b="1" dirty="0">
                <a:solidFill>
                  <a:prstClr val="white"/>
                </a:solidFill>
                <a:latin typeface="HG丸ｺﾞｼｯｸM-PRO" pitchFamily="50" charset="-128"/>
                <a:ea typeface="HG丸ｺﾞｼｯｸM-PRO" pitchFamily="50" charset="-128"/>
              </a:rPr>
              <a:t>地域づくり委員会が虐待や差別、地域の暮らしづらさなどについて、</a:t>
            </a:r>
            <a:endParaRPr lang="en-US" altLang="ja-JP" sz="2000" b="1" dirty="0">
              <a:solidFill>
                <a:prstClr val="white"/>
              </a:solidFill>
              <a:latin typeface="HG丸ｺﾞｼｯｸM-PRO" pitchFamily="50" charset="-128"/>
              <a:ea typeface="HG丸ｺﾞｼｯｸM-PRO" pitchFamily="50" charset="-128"/>
            </a:endParaRPr>
          </a:p>
          <a:p>
            <a:pPr fontAlgn="auto">
              <a:spcBef>
                <a:spcPts val="0"/>
              </a:spcBef>
              <a:spcAft>
                <a:spcPts val="0"/>
              </a:spcAft>
              <a:defRPr/>
            </a:pPr>
            <a:r>
              <a:rPr lang="ja-JP" altLang="en-US" sz="2000" b="1" dirty="0">
                <a:solidFill>
                  <a:prstClr val="white"/>
                </a:solidFill>
                <a:latin typeface="HG丸ｺﾞｼｯｸM-PRO" pitchFamily="50" charset="-128"/>
                <a:ea typeface="HG丸ｺﾞｼｯｸM-PRO" pitchFamily="50" charset="-128"/>
              </a:rPr>
              <a:t>中立公平な立場から関係者との話し合いにより課題の解決をめざします。</a:t>
            </a:r>
          </a:p>
        </p:txBody>
      </p:sp>
    </p:spTree>
    <p:extLst>
      <p:ext uri="{BB962C8B-B14F-4D97-AF65-F5344CB8AC3E}">
        <p14:creationId xmlns:p14="http://schemas.microsoft.com/office/powerpoint/2010/main" val="268049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667126" y="2771775"/>
            <a:ext cx="4214813" cy="3322638"/>
          </a:xfrm>
          <a:prstGeom prst="roundRect">
            <a:avLst>
              <a:gd name="adj" fmla="val 7071"/>
            </a:avLst>
          </a:prstGeom>
          <a:solidFill>
            <a:schemeClr val="bg1">
              <a:lumMod val="95000"/>
            </a:schemeClr>
          </a:solidFill>
          <a:ln w="38100" cap="flat" cmpd="thickThin">
            <a:solidFill>
              <a:srgbClr val="1D477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83" name="屈折矢印 82"/>
          <p:cNvSpPr/>
          <p:nvPr/>
        </p:nvSpPr>
        <p:spPr>
          <a:xfrm flipH="1">
            <a:off x="3800872" y="908720"/>
            <a:ext cx="432048" cy="3456384"/>
          </a:xfrm>
          <a:prstGeom prst="bentUpArrow">
            <a:avLst>
              <a:gd name="adj1" fmla="val 35829"/>
              <a:gd name="adj2" fmla="val 47112"/>
              <a:gd name="adj3" fmla="val 50000"/>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black"/>
              </a:solidFill>
            </a:endParaRPr>
          </a:p>
        </p:txBody>
      </p:sp>
      <p:cxnSp>
        <p:nvCxnSpPr>
          <p:cNvPr id="77" name="直線矢印コネクタ 76"/>
          <p:cNvCxnSpPr/>
          <p:nvPr/>
        </p:nvCxnSpPr>
        <p:spPr>
          <a:xfrm>
            <a:off x="8769350" y="3573464"/>
            <a:ext cx="0" cy="503237"/>
          </a:xfrm>
          <a:prstGeom prst="straightConnector1">
            <a:avLst/>
          </a:prstGeom>
          <a:ln w="50800">
            <a:prstDash val="sysDot"/>
            <a:tailEnd type="arrow"/>
          </a:ln>
        </p:spPr>
        <p:style>
          <a:lnRef idx="1">
            <a:schemeClr val="accent1"/>
          </a:lnRef>
          <a:fillRef idx="0">
            <a:schemeClr val="accent1"/>
          </a:fillRef>
          <a:effectRef idx="0">
            <a:schemeClr val="accent1"/>
          </a:effectRef>
          <a:fontRef idx="minor">
            <a:schemeClr val="tx1"/>
          </a:fontRef>
        </p:style>
      </p:cxnSp>
      <p:sp>
        <p:nvSpPr>
          <p:cNvPr id="68" name="曲折矢印 67"/>
          <p:cNvSpPr/>
          <p:nvPr/>
        </p:nvSpPr>
        <p:spPr>
          <a:xfrm>
            <a:off x="1784648" y="692696"/>
            <a:ext cx="1008112" cy="2952328"/>
          </a:xfrm>
          <a:prstGeom prst="bentArrow">
            <a:avLst>
              <a:gd name="adj1" fmla="val 12365"/>
              <a:gd name="adj2" fmla="val 17103"/>
              <a:gd name="adj3" fmla="val 25000"/>
              <a:gd name="adj4" fmla="val 43750"/>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black"/>
              </a:solidFill>
            </a:endParaRPr>
          </a:p>
        </p:txBody>
      </p:sp>
      <p:sp>
        <p:nvSpPr>
          <p:cNvPr id="73" name="下矢印 72"/>
          <p:cNvSpPr/>
          <p:nvPr/>
        </p:nvSpPr>
        <p:spPr>
          <a:xfrm>
            <a:off x="2720975" y="5013325"/>
            <a:ext cx="285750" cy="1403350"/>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45" name="曲折矢印 44"/>
          <p:cNvSpPr/>
          <p:nvPr/>
        </p:nvSpPr>
        <p:spPr>
          <a:xfrm>
            <a:off x="6861176" y="2500314"/>
            <a:ext cx="1116013" cy="1000125"/>
          </a:xfrm>
          <a:prstGeom prst="bentArrow">
            <a:avLst>
              <a:gd name="adj1" fmla="val 16376"/>
              <a:gd name="adj2" fmla="val 19297"/>
              <a:gd name="adj3" fmla="val 35917"/>
              <a:gd name="adj4" fmla="val 24646"/>
            </a:avLst>
          </a:prstGeom>
          <a:solidFill>
            <a:schemeClr val="tx2">
              <a:lumMod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endParaRPr>
          </a:p>
        </p:txBody>
      </p:sp>
      <p:grpSp>
        <p:nvGrpSpPr>
          <p:cNvPr id="37900" name="グループ化 43"/>
          <p:cNvGrpSpPr>
            <a:grpSpLocks/>
          </p:cNvGrpSpPr>
          <p:nvPr/>
        </p:nvGrpSpPr>
        <p:grpSpPr bwMode="auto">
          <a:xfrm>
            <a:off x="560389" y="1268413"/>
            <a:ext cx="8783637" cy="1223962"/>
            <a:chOff x="0" y="1643050"/>
            <a:chExt cx="9107136" cy="949952"/>
          </a:xfrm>
        </p:grpSpPr>
        <p:sp>
          <p:nvSpPr>
            <p:cNvPr id="25" name="ホームベース 24"/>
            <p:cNvSpPr/>
            <p:nvPr/>
          </p:nvSpPr>
          <p:spPr>
            <a:xfrm>
              <a:off x="0" y="1643050"/>
              <a:ext cx="1644321" cy="929007"/>
            </a:xfrm>
            <a:prstGeom prst="homePlate">
              <a:avLst>
                <a:gd name="adj" fmla="val 18460"/>
              </a:avLst>
            </a:prstGeom>
            <a:solidFill>
              <a:schemeClr val="bg1"/>
            </a:solidFill>
            <a:ln>
              <a:solidFill>
                <a:schemeClr val="tx1">
                  <a:lumMod val="75000"/>
                  <a:lumOff val="25000"/>
                </a:schemeClr>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b="1" dirty="0">
                  <a:solidFill>
                    <a:srgbClr val="FF0000"/>
                  </a:solidFill>
                  <a:latin typeface="HG丸ｺﾞｼｯｸM-PRO" pitchFamily="50" charset="-128"/>
                  <a:ea typeface="HG丸ｺﾞｼｯｸM-PRO" pitchFamily="50" charset="-128"/>
                </a:rPr>
                <a:t>①</a:t>
              </a:r>
              <a:r>
                <a:rPr lang="ja-JP" altLang="en-US" sz="1400" dirty="0">
                  <a:solidFill>
                    <a:prstClr val="black"/>
                  </a:solidFill>
                  <a:latin typeface="HG丸ｺﾞｼｯｸM-PRO" pitchFamily="50" charset="-128"/>
                  <a:ea typeface="HG丸ｺﾞｼｯｸM-PRO" pitchFamily="50" charset="-128"/>
                </a:rPr>
                <a:t>差別、虐待その他の暮らしづらさについて、地域で相談</a:t>
              </a:r>
            </a:p>
          </p:txBody>
        </p:sp>
        <p:sp>
          <p:nvSpPr>
            <p:cNvPr id="26" name="ホームベース 25"/>
            <p:cNvSpPr/>
            <p:nvPr/>
          </p:nvSpPr>
          <p:spPr>
            <a:xfrm>
              <a:off x="1644321" y="1643050"/>
              <a:ext cx="1641030" cy="929007"/>
            </a:xfrm>
            <a:prstGeom prst="homePlate">
              <a:avLst>
                <a:gd name="adj" fmla="val 16550"/>
              </a:avLst>
            </a:prstGeom>
            <a:solidFill>
              <a:schemeClr val="bg1"/>
            </a:solidFill>
            <a:ln>
              <a:solidFill>
                <a:schemeClr val="tx1">
                  <a:lumMod val="75000"/>
                  <a:lumOff val="25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b="1" dirty="0">
                  <a:solidFill>
                    <a:srgbClr val="FF0000"/>
                  </a:solidFill>
                  <a:latin typeface="HG丸ｺﾞｼｯｸM-PRO" pitchFamily="50" charset="-128"/>
                  <a:ea typeface="HG丸ｺﾞｼｯｸM-PRO" pitchFamily="50" charset="-128"/>
                </a:rPr>
                <a:t>②</a:t>
              </a:r>
              <a:r>
                <a:rPr lang="ja-JP" altLang="en-US" sz="1400" dirty="0">
                  <a:solidFill>
                    <a:prstClr val="black"/>
                  </a:solidFill>
                  <a:latin typeface="HG丸ｺﾞｼｯｸM-PRO" pitchFamily="50" charset="-128"/>
                  <a:ea typeface="HG丸ｺﾞｼｯｸM-PRO" pitchFamily="50" charset="-128"/>
                </a:rPr>
                <a:t>地域の相談機関で必要な対応</a:t>
              </a:r>
              <a:r>
                <a:rPr lang="ja-JP" altLang="en-US" sz="1400" dirty="0" smtClean="0">
                  <a:solidFill>
                    <a:prstClr val="black"/>
                  </a:solidFill>
                  <a:latin typeface="HG丸ｺﾞｼｯｸM-PRO" pitchFamily="50" charset="-128"/>
                  <a:ea typeface="HG丸ｺﾞｼｯｸM-PRO" pitchFamily="50" charset="-128"/>
                </a:rPr>
                <a:t>。市町村の協</a:t>
              </a:r>
              <a:r>
                <a:rPr lang="ja-JP" altLang="en-US" sz="1400" dirty="0">
                  <a:solidFill>
                    <a:prstClr val="black"/>
                  </a:solidFill>
                  <a:latin typeface="HG丸ｺﾞｼｯｸM-PRO" pitchFamily="50" charset="-128"/>
                  <a:ea typeface="HG丸ｺﾞｼｯｸM-PRO" pitchFamily="50" charset="-128"/>
                </a:rPr>
                <a:t>議会等で協議</a:t>
              </a:r>
            </a:p>
          </p:txBody>
        </p:sp>
        <p:sp>
          <p:nvSpPr>
            <p:cNvPr id="27" name="ホームベース 26"/>
            <p:cNvSpPr/>
            <p:nvPr/>
          </p:nvSpPr>
          <p:spPr>
            <a:xfrm>
              <a:off x="3285351" y="1643050"/>
              <a:ext cx="1352985" cy="929007"/>
            </a:xfrm>
            <a:prstGeom prst="homePlate">
              <a:avLst>
                <a:gd name="adj" fmla="val 16550"/>
              </a:avLst>
            </a:prstGeom>
            <a:solidFill>
              <a:schemeClr val="bg1"/>
            </a:solidFill>
            <a:ln>
              <a:solidFill>
                <a:schemeClr val="tx1">
                  <a:lumMod val="75000"/>
                  <a:lumOff val="25000"/>
                </a:schemeClr>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b="1" dirty="0">
                  <a:solidFill>
                    <a:srgbClr val="FF0000"/>
                  </a:solidFill>
                  <a:latin typeface="HG丸ｺﾞｼｯｸM-PRO" pitchFamily="50" charset="-128"/>
                  <a:ea typeface="HG丸ｺﾞｼｯｸM-PRO" pitchFamily="50" charset="-128"/>
                </a:rPr>
                <a:t>③</a:t>
              </a:r>
              <a:r>
                <a:rPr lang="ja-JP" altLang="en-US" sz="1400" dirty="0">
                  <a:solidFill>
                    <a:prstClr val="black"/>
                  </a:solidFill>
                  <a:latin typeface="HG丸ｺﾞｼｯｸM-PRO" pitchFamily="50" charset="-128"/>
                  <a:ea typeface="HG丸ｺﾞｼｯｸM-PRO" pitchFamily="50" charset="-128"/>
                </a:rPr>
                <a:t>地域づくり委員会の事務局（振興局等）へ相談・申立</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sz="1600" dirty="0">
                <a:solidFill>
                  <a:prstClr val="black"/>
                </a:solidFill>
                <a:latin typeface="HG丸ｺﾞｼｯｸM-PRO" pitchFamily="50" charset="-128"/>
                <a:ea typeface="HG丸ｺﾞｼｯｸM-PRO" pitchFamily="50" charset="-128"/>
              </a:endParaRPr>
            </a:p>
          </p:txBody>
        </p:sp>
        <p:sp>
          <p:nvSpPr>
            <p:cNvPr id="28" name="ホームベース 27"/>
            <p:cNvSpPr/>
            <p:nvPr/>
          </p:nvSpPr>
          <p:spPr>
            <a:xfrm>
              <a:off x="4681131" y="1643050"/>
              <a:ext cx="2414633" cy="949952"/>
            </a:xfrm>
            <a:prstGeom prst="homePlate">
              <a:avLst>
                <a:gd name="adj" fmla="val 14809"/>
              </a:avLst>
            </a:prstGeom>
            <a:solidFill>
              <a:schemeClr val="bg1"/>
            </a:solidFill>
            <a:ln>
              <a:solidFill>
                <a:schemeClr val="tx1">
                  <a:lumMod val="75000"/>
                  <a:lumOff val="25000"/>
                </a:schemeClr>
              </a:solid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b="1" dirty="0">
                  <a:solidFill>
                    <a:srgbClr val="FF0000"/>
                  </a:solidFill>
                  <a:latin typeface="HG丸ｺﾞｼｯｸM-PRO" pitchFamily="50" charset="-128"/>
                  <a:ea typeface="HG丸ｺﾞｼｯｸM-PRO" pitchFamily="50" charset="-128"/>
                </a:rPr>
                <a:t>④</a:t>
              </a:r>
              <a:r>
                <a:rPr lang="ja-JP" altLang="en-US" sz="1400" dirty="0">
                  <a:solidFill>
                    <a:prstClr val="black"/>
                  </a:solidFill>
                  <a:latin typeface="HG丸ｺﾞｼｯｸM-PRO" pitchFamily="50" charset="-128"/>
                  <a:ea typeface="HG丸ｺﾞｼｯｸM-PRO" pitchFamily="50" charset="-128"/>
                </a:rPr>
                <a:t>事実関係を調査。調査結果に基づき、当事者を交え協議開始（協議に至らない場合あり）</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必要に応じ、参考人が参画</a:t>
              </a:r>
              <a:endParaRPr lang="en-US" altLang="ja-JP"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prstClr val="black"/>
                </a:solidFill>
                <a:latin typeface="HG丸ｺﾞｼｯｸM-PRO" pitchFamily="50" charset="-128"/>
                <a:ea typeface="HG丸ｺﾞｼｯｸM-PRO" pitchFamily="50" charset="-128"/>
              </a:endParaRPr>
            </a:p>
          </p:txBody>
        </p:sp>
        <p:sp>
          <p:nvSpPr>
            <p:cNvPr id="29" name="ホームベース 28"/>
            <p:cNvSpPr/>
            <p:nvPr/>
          </p:nvSpPr>
          <p:spPr>
            <a:xfrm>
              <a:off x="7131975" y="1643050"/>
              <a:ext cx="1975161" cy="929007"/>
            </a:xfrm>
            <a:prstGeom prst="homePlate">
              <a:avLst>
                <a:gd name="adj" fmla="val 11774"/>
              </a:avLst>
            </a:prstGeom>
            <a:solidFill>
              <a:schemeClr val="bg1"/>
            </a:solidFill>
            <a:ln>
              <a:solidFill>
                <a:schemeClr val="tx1">
                  <a:lumMod val="75000"/>
                  <a:lumOff val="25000"/>
                </a:schemeClr>
              </a:solid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b="1" dirty="0">
                  <a:solidFill>
                    <a:srgbClr val="FF0000"/>
                  </a:solidFill>
                  <a:latin typeface="HG丸ｺﾞｼｯｸM-PRO" pitchFamily="50" charset="-128"/>
                  <a:ea typeface="HG丸ｺﾞｼｯｸM-PRO" pitchFamily="50" charset="-128"/>
                </a:rPr>
                <a:t>⑤</a:t>
              </a:r>
              <a:r>
                <a:rPr lang="ja-JP" altLang="en-US" sz="1400" dirty="0">
                  <a:solidFill>
                    <a:prstClr val="black"/>
                  </a:solidFill>
                  <a:latin typeface="HG丸ｺﾞｼｯｸM-PRO" pitchFamily="50" charset="-128"/>
                  <a:ea typeface="HG丸ｺﾞｼｯｸM-PRO" pitchFamily="50" charset="-128"/>
                </a:rPr>
                <a:t>解決しなかった場合、指導。知事による勧告等の改善措置へ。必要があれば推進本部へ。</a:t>
              </a:r>
              <a:endParaRPr lang="en-US" altLang="ja-JP" sz="1400" dirty="0">
                <a:solidFill>
                  <a:prstClr val="black"/>
                </a:solidFill>
                <a:latin typeface="HG丸ｺﾞｼｯｸM-PRO" pitchFamily="50" charset="-128"/>
                <a:ea typeface="HG丸ｺﾞｼｯｸM-PRO" pitchFamily="50" charset="-128"/>
              </a:endParaRPr>
            </a:p>
            <a:p>
              <a:pPr fontAlgn="auto">
                <a:spcBef>
                  <a:spcPts val="0"/>
                </a:spcBef>
                <a:spcAft>
                  <a:spcPts val="0"/>
                </a:spcAft>
                <a:defRPr/>
              </a:pPr>
              <a:endParaRPr lang="ja-JP" altLang="en-US" sz="1400" dirty="0">
                <a:solidFill>
                  <a:prstClr val="black"/>
                </a:solidFill>
                <a:latin typeface="HG丸ｺﾞｼｯｸM-PRO" pitchFamily="50" charset="-128"/>
                <a:ea typeface="HG丸ｺﾞｼｯｸM-PRO" pitchFamily="50" charset="-128"/>
              </a:endParaRPr>
            </a:p>
          </p:txBody>
        </p:sp>
      </p:grpSp>
      <p:sp>
        <p:nvSpPr>
          <p:cNvPr id="33" name="下矢印 32"/>
          <p:cNvSpPr/>
          <p:nvPr/>
        </p:nvSpPr>
        <p:spPr>
          <a:xfrm>
            <a:off x="6238876" y="5715001"/>
            <a:ext cx="428625" cy="684213"/>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34" name="角丸四角形 33"/>
          <p:cNvSpPr/>
          <p:nvPr/>
        </p:nvSpPr>
        <p:spPr>
          <a:xfrm>
            <a:off x="1666875" y="6443664"/>
            <a:ext cx="7215188" cy="357187"/>
          </a:xfrm>
          <a:prstGeom prst="roundRect">
            <a:avLst/>
          </a:prstGeom>
          <a:solidFill>
            <a:srgbClr val="F5F5F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prstClr val="black"/>
                </a:solidFill>
                <a:latin typeface="HGP創英角ﾎﾟｯﾌﾟ体" pitchFamily="50" charset="-128"/>
                <a:ea typeface="HGP創英角ﾎﾟｯﾌﾟ体" pitchFamily="50" charset="-128"/>
              </a:rPr>
              <a:t>解　　　　　決</a:t>
            </a:r>
          </a:p>
        </p:txBody>
      </p:sp>
      <p:sp>
        <p:nvSpPr>
          <p:cNvPr id="38" name="角丸四角形 37"/>
          <p:cNvSpPr/>
          <p:nvPr/>
        </p:nvSpPr>
        <p:spPr>
          <a:xfrm>
            <a:off x="8167689" y="5143501"/>
            <a:ext cx="1214437" cy="995363"/>
          </a:xfrm>
          <a:prstGeom prst="roundRect">
            <a:avLst/>
          </a:prstGeom>
          <a:solidFill>
            <a:schemeClr val="bg1">
              <a:lumMod val="85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勧告内容の公表</a:t>
            </a:r>
          </a:p>
        </p:txBody>
      </p:sp>
      <p:sp>
        <p:nvSpPr>
          <p:cNvPr id="39" name="下矢印吹き出し 38"/>
          <p:cNvSpPr/>
          <p:nvPr/>
        </p:nvSpPr>
        <p:spPr>
          <a:xfrm>
            <a:off x="8239125" y="4103689"/>
            <a:ext cx="1143000" cy="1000125"/>
          </a:xfrm>
          <a:prstGeom prst="downArrowCallout">
            <a:avLst/>
          </a:prstGeom>
          <a:solidFill>
            <a:schemeClr val="bg1">
              <a:lumMod val="95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800" b="1" dirty="0">
                <a:solidFill>
                  <a:prstClr val="black"/>
                </a:solidFill>
                <a:latin typeface="HG丸ｺﾞｼｯｸM-PRO" pitchFamily="50" charset="-128"/>
                <a:ea typeface="HG丸ｺﾞｼｯｸM-PRO" pitchFamily="50" charset="-128"/>
              </a:rPr>
              <a:t>勧告</a:t>
            </a:r>
          </a:p>
        </p:txBody>
      </p:sp>
      <p:sp>
        <p:nvSpPr>
          <p:cNvPr id="42" name="角丸四角形 41"/>
          <p:cNvSpPr/>
          <p:nvPr/>
        </p:nvSpPr>
        <p:spPr>
          <a:xfrm>
            <a:off x="4521201" y="2636839"/>
            <a:ext cx="1800225" cy="357187"/>
          </a:xfrm>
          <a:prstGeom prst="roundRect">
            <a:avLst/>
          </a:prstGeom>
          <a:solidFill>
            <a:schemeClr val="bg1">
              <a:lumMod val="9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800" dirty="0">
                <a:solidFill>
                  <a:prstClr val="black"/>
                </a:solidFill>
                <a:latin typeface="HG丸ｺﾞｼｯｸM-PRO" pitchFamily="50" charset="-128"/>
                <a:ea typeface="HG丸ｺﾞｼｯｸM-PRO" pitchFamily="50" charset="-128"/>
              </a:rPr>
              <a:t>14</a:t>
            </a:r>
            <a:r>
              <a:rPr lang="ja-JP" altLang="en-US" sz="1800" dirty="0">
                <a:solidFill>
                  <a:prstClr val="black"/>
                </a:solidFill>
                <a:latin typeface="HG丸ｺﾞｼｯｸM-PRO" pitchFamily="50" charset="-128"/>
                <a:ea typeface="HG丸ｺﾞｼｯｸM-PRO" pitchFamily="50" charset="-128"/>
              </a:rPr>
              <a:t>圏域</a:t>
            </a:r>
            <a:endParaRPr lang="en-US" altLang="ja-JP" sz="1800" dirty="0">
              <a:solidFill>
                <a:prstClr val="black"/>
              </a:solidFill>
              <a:latin typeface="HG丸ｺﾞｼｯｸM-PRO" pitchFamily="50" charset="-128"/>
              <a:ea typeface="HG丸ｺﾞｼｯｸM-PRO" pitchFamily="50" charset="-128"/>
            </a:endParaRPr>
          </a:p>
        </p:txBody>
      </p:sp>
      <p:sp>
        <p:nvSpPr>
          <p:cNvPr id="48" name="右矢印 47"/>
          <p:cNvSpPr/>
          <p:nvPr/>
        </p:nvSpPr>
        <p:spPr>
          <a:xfrm>
            <a:off x="7113588" y="3286125"/>
            <a:ext cx="1071562" cy="357188"/>
          </a:xfrm>
          <a:prstGeom prst="rightArrow">
            <a:avLst>
              <a:gd name="adj1" fmla="val 35488"/>
              <a:gd name="adj2" fmla="val 5272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49" name="角丸四角形 48"/>
          <p:cNvSpPr/>
          <p:nvPr/>
        </p:nvSpPr>
        <p:spPr>
          <a:xfrm>
            <a:off x="7977188" y="2420939"/>
            <a:ext cx="1319212" cy="503237"/>
          </a:xfrm>
          <a:prstGeom prst="roundRect">
            <a:avLst/>
          </a:prstGeom>
          <a:solidFill>
            <a:schemeClr val="bg1">
              <a:lumMod val="95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推進本部・調査部会</a:t>
            </a:r>
          </a:p>
        </p:txBody>
      </p:sp>
      <p:grpSp>
        <p:nvGrpSpPr>
          <p:cNvPr id="37908" name="グループ化 64"/>
          <p:cNvGrpSpPr>
            <a:grpSpLocks/>
          </p:cNvGrpSpPr>
          <p:nvPr/>
        </p:nvGrpSpPr>
        <p:grpSpPr bwMode="auto">
          <a:xfrm>
            <a:off x="5095876" y="3071813"/>
            <a:ext cx="2714625" cy="2786062"/>
            <a:chOff x="5072066" y="2714620"/>
            <a:chExt cx="2714644" cy="2786082"/>
          </a:xfrm>
        </p:grpSpPr>
        <p:sp>
          <p:nvSpPr>
            <p:cNvPr id="17" name="円/楕円 16"/>
            <p:cNvSpPr/>
            <p:nvPr/>
          </p:nvSpPr>
          <p:spPr>
            <a:xfrm>
              <a:off x="5500694" y="3214686"/>
              <a:ext cx="1857388" cy="2286016"/>
            </a:xfrm>
            <a:prstGeom prst="ellipse">
              <a:avLst/>
            </a:prstGeom>
            <a:solidFill>
              <a:srgbClr val="CFDDED"/>
            </a:solidFill>
            <a:ln w="508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52" name="正方形/長方形 51"/>
            <p:cNvSpPr/>
            <p:nvPr/>
          </p:nvSpPr>
          <p:spPr>
            <a:xfrm>
              <a:off x="5829309" y="3708402"/>
              <a:ext cx="1143008"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協議又はあっせん</a:t>
              </a:r>
            </a:p>
          </p:txBody>
        </p:sp>
        <p:sp>
          <p:nvSpPr>
            <p:cNvPr id="19" name="円/楕円 18"/>
            <p:cNvSpPr/>
            <p:nvPr/>
          </p:nvSpPr>
          <p:spPr>
            <a:xfrm>
              <a:off x="5072066" y="4178306"/>
              <a:ext cx="857256" cy="50006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委員</a:t>
              </a:r>
            </a:p>
          </p:txBody>
        </p:sp>
        <p:sp>
          <p:nvSpPr>
            <p:cNvPr id="20" name="円/楕円 19"/>
            <p:cNvSpPr/>
            <p:nvPr/>
          </p:nvSpPr>
          <p:spPr>
            <a:xfrm>
              <a:off x="6858017" y="4178306"/>
              <a:ext cx="928693" cy="50006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関係者</a:t>
              </a:r>
            </a:p>
          </p:txBody>
        </p:sp>
        <p:sp>
          <p:nvSpPr>
            <p:cNvPr id="22" name="円/楕円 21"/>
            <p:cNvSpPr/>
            <p:nvPr/>
          </p:nvSpPr>
          <p:spPr>
            <a:xfrm>
              <a:off x="5929322" y="4643446"/>
              <a:ext cx="1000132" cy="50006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参考人</a:t>
              </a:r>
            </a:p>
          </p:txBody>
        </p:sp>
        <p:sp>
          <p:nvSpPr>
            <p:cNvPr id="60" name="円/楕円 59"/>
            <p:cNvSpPr/>
            <p:nvPr/>
          </p:nvSpPr>
          <p:spPr>
            <a:xfrm>
              <a:off x="5145092" y="3459162"/>
              <a:ext cx="857256" cy="50006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委員</a:t>
              </a:r>
            </a:p>
          </p:txBody>
        </p:sp>
        <p:sp>
          <p:nvSpPr>
            <p:cNvPr id="61" name="円/楕円 60"/>
            <p:cNvSpPr/>
            <p:nvPr/>
          </p:nvSpPr>
          <p:spPr>
            <a:xfrm>
              <a:off x="6786578" y="3459162"/>
              <a:ext cx="857256" cy="50006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委員</a:t>
              </a:r>
            </a:p>
          </p:txBody>
        </p:sp>
        <p:sp>
          <p:nvSpPr>
            <p:cNvPr id="15" name="円/楕円 14"/>
            <p:cNvSpPr/>
            <p:nvPr/>
          </p:nvSpPr>
          <p:spPr>
            <a:xfrm>
              <a:off x="5786446" y="2714620"/>
              <a:ext cx="1357323"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400" b="1" dirty="0">
                  <a:solidFill>
                    <a:prstClr val="black"/>
                  </a:solidFill>
                  <a:latin typeface="HG丸ｺﾞｼｯｸM-PRO" pitchFamily="50" charset="-128"/>
                  <a:ea typeface="HG丸ｺﾞｼｯｸM-PRO" pitchFamily="50" charset="-128"/>
                </a:rPr>
                <a:t>地域づくり推進員</a:t>
              </a:r>
            </a:p>
          </p:txBody>
        </p:sp>
      </p:grpSp>
      <p:sp>
        <p:nvSpPr>
          <p:cNvPr id="51" name="曲折矢印 50"/>
          <p:cNvSpPr/>
          <p:nvPr/>
        </p:nvSpPr>
        <p:spPr>
          <a:xfrm>
            <a:off x="4413251" y="3348039"/>
            <a:ext cx="1368425" cy="1152525"/>
          </a:xfrm>
          <a:prstGeom prst="bentArrow">
            <a:avLst>
              <a:gd name="adj1" fmla="val 11588"/>
              <a:gd name="adj2" fmla="val 11926"/>
              <a:gd name="adj3" fmla="val 16615"/>
              <a:gd name="adj4" fmla="val 10728"/>
            </a:avLst>
          </a:prstGeom>
          <a:solidFill>
            <a:schemeClr val="tx2">
              <a:lumMod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endParaRPr>
          </a:p>
        </p:txBody>
      </p:sp>
      <p:sp>
        <p:nvSpPr>
          <p:cNvPr id="40" name="フローチャート : 代替処理 39"/>
          <p:cNvSpPr/>
          <p:nvPr/>
        </p:nvSpPr>
        <p:spPr>
          <a:xfrm>
            <a:off x="4592638" y="3141664"/>
            <a:ext cx="857250" cy="287337"/>
          </a:xfrm>
          <a:prstGeom prst="flowChartAlternateProcess">
            <a:avLst/>
          </a:prstGeom>
          <a:solidFill>
            <a:schemeClr val="bg1">
              <a:lumMod val="95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調査</a:t>
            </a:r>
          </a:p>
        </p:txBody>
      </p:sp>
      <p:grpSp>
        <p:nvGrpSpPr>
          <p:cNvPr id="4" name="グループ化 61"/>
          <p:cNvGrpSpPr/>
          <p:nvPr/>
        </p:nvGrpSpPr>
        <p:grpSpPr>
          <a:xfrm>
            <a:off x="2360712" y="3356992"/>
            <a:ext cx="1152128" cy="571504"/>
            <a:chOff x="2964414" y="2976190"/>
            <a:chExt cx="1139586" cy="571504"/>
          </a:xfrm>
          <a:solidFill>
            <a:schemeClr val="bg2">
              <a:lumMod val="90000"/>
            </a:schemeClr>
          </a:solidFill>
        </p:grpSpPr>
        <p:sp>
          <p:nvSpPr>
            <p:cNvPr id="57" name="左右矢印 56"/>
            <p:cNvSpPr/>
            <p:nvPr/>
          </p:nvSpPr>
          <p:spPr>
            <a:xfrm>
              <a:off x="2964414" y="3143248"/>
              <a:ext cx="1139586" cy="216000"/>
            </a:xfrm>
            <a:prstGeom prst="leftRightArrow">
              <a:avLst/>
            </a:prstGeom>
            <a:grpFill/>
            <a:ln w="952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endParaRPr>
            </a:p>
          </p:txBody>
        </p:sp>
        <p:sp>
          <p:nvSpPr>
            <p:cNvPr id="59" name="角丸四角形 58"/>
            <p:cNvSpPr/>
            <p:nvPr/>
          </p:nvSpPr>
          <p:spPr>
            <a:xfrm>
              <a:off x="3204000" y="2976190"/>
              <a:ext cx="642942" cy="571504"/>
            </a:xfrm>
            <a:prstGeom prst="roundRect">
              <a:avLst/>
            </a:prstGeom>
            <a:grpFill/>
            <a:ln w="952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600" dirty="0">
                  <a:solidFill>
                    <a:prstClr val="black"/>
                  </a:solidFill>
                </a:rPr>
                <a:t>連携協力</a:t>
              </a:r>
            </a:p>
          </p:txBody>
        </p:sp>
      </p:grpSp>
      <p:sp>
        <p:nvSpPr>
          <p:cNvPr id="63" name="下矢印 62"/>
          <p:cNvSpPr/>
          <p:nvPr/>
        </p:nvSpPr>
        <p:spPr>
          <a:xfrm>
            <a:off x="4305300" y="5000625"/>
            <a:ext cx="285750" cy="1403350"/>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16" name="角丸四角形 15"/>
          <p:cNvSpPr/>
          <p:nvPr/>
        </p:nvSpPr>
        <p:spPr>
          <a:xfrm>
            <a:off x="3872880" y="3929066"/>
            <a:ext cx="900120" cy="1428760"/>
          </a:xfrm>
          <a:prstGeom prst="round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r>
              <a:rPr lang="ja-JP" altLang="en-US" sz="1600" dirty="0">
                <a:solidFill>
                  <a:prstClr val="white"/>
                </a:solidFill>
              </a:rPr>
              <a:t>総合振興局（振興局）</a:t>
            </a:r>
            <a:endParaRPr lang="en-US" altLang="ja-JP" sz="1600" dirty="0">
              <a:solidFill>
                <a:prstClr val="white"/>
              </a:solidFill>
            </a:endParaRPr>
          </a:p>
        </p:txBody>
      </p:sp>
      <p:sp>
        <p:nvSpPr>
          <p:cNvPr id="23" name="六角形 22"/>
          <p:cNvSpPr/>
          <p:nvPr/>
        </p:nvSpPr>
        <p:spPr>
          <a:xfrm>
            <a:off x="5310189" y="5572126"/>
            <a:ext cx="2357437" cy="371475"/>
          </a:xfrm>
          <a:prstGeom prst="hexagon">
            <a:avLst>
              <a:gd name="adj" fmla="val 25000"/>
              <a:gd name="vf" fmla="val 115470"/>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600" b="1" dirty="0">
                <a:solidFill>
                  <a:prstClr val="black"/>
                </a:solidFill>
                <a:latin typeface="HG丸ｺﾞｼｯｸM-PRO" pitchFamily="50" charset="-128"/>
                <a:ea typeface="HG丸ｺﾞｼｯｸM-PRO" pitchFamily="50" charset="-128"/>
              </a:rPr>
              <a:t>地域づくり委員会</a:t>
            </a:r>
          </a:p>
        </p:txBody>
      </p:sp>
      <p:sp>
        <p:nvSpPr>
          <p:cNvPr id="66" name="右矢印 65"/>
          <p:cNvSpPr/>
          <p:nvPr/>
        </p:nvSpPr>
        <p:spPr>
          <a:xfrm>
            <a:off x="1023938" y="2771775"/>
            <a:ext cx="2571750" cy="357188"/>
          </a:xfrm>
          <a:prstGeom prst="rightArrow">
            <a:avLst>
              <a:gd name="adj1" fmla="val 35488"/>
              <a:gd name="adj2" fmla="val 5272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67" name="右矢印 66"/>
          <p:cNvSpPr/>
          <p:nvPr/>
        </p:nvSpPr>
        <p:spPr>
          <a:xfrm>
            <a:off x="952501" y="4143375"/>
            <a:ext cx="684213" cy="357188"/>
          </a:xfrm>
          <a:prstGeom prst="rightArrow">
            <a:avLst>
              <a:gd name="adj1" fmla="val 35488"/>
              <a:gd name="adj2" fmla="val 5272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6" name="星 24 5"/>
          <p:cNvSpPr/>
          <p:nvPr/>
        </p:nvSpPr>
        <p:spPr>
          <a:xfrm>
            <a:off x="453000" y="2285992"/>
            <a:ext cx="713786" cy="3929090"/>
          </a:xfrm>
          <a:prstGeom prst="star24">
            <a:avLst>
              <a:gd name="adj" fmla="val 42889"/>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Rtl" lIns="72000" tIns="36000" rIns="72000" bIns="36000" anchor="ctr"/>
          <a:lstStyle/>
          <a:p>
            <a:pPr algn="ctr" fontAlgn="auto">
              <a:spcBef>
                <a:spcPts val="0"/>
              </a:spcBef>
              <a:spcAft>
                <a:spcPts val="0"/>
              </a:spcAft>
              <a:defRPr/>
            </a:pPr>
            <a:r>
              <a:rPr lang="ja-JP" altLang="en-US" sz="2400" dirty="0">
                <a:solidFill>
                  <a:prstClr val="white"/>
                </a:solidFill>
                <a:latin typeface="HGS創英角ﾎﾟｯﾌﾟ体" pitchFamily="50" charset="-128"/>
                <a:ea typeface="HGS創英角ﾎﾟｯﾌﾟ体" pitchFamily="50" charset="-128"/>
              </a:rPr>
              <a:t>事案の発生</a:t>
            </a:r>
          </a:p>
        </p:txBody>
      </p:sp>
      <p:sp>
        <p:nvSpPr>
          <p:cNvPr id="37918" name="テキスト ボックス 67"/>
          <p:cNvSpPr txBox="1">
            <a:spLocks noChangeArrowheads="1"/>
          </p:cNvSpPr>
          <p:nvPr/>
        </p:nvSpPr>
        <p:spPr bwMode="auto">
          <a:xfrm>
            <a:off x="3152775" y="4149725"/>
            <a:ext cx="323850" cy="349702"/>
          </a:xfrm>
          <a:prstGeom prst="rect">
            <a:avLst/>
          </a:prstGeom>
          <a:solidFill>
            <a:srgbClr val="FF0000"/>
          </a:solidFill>
          <a:ln w="9525">
            <a:noFill/>
            <a:miter lim="800000"/>
            <a:headEnd/>
            <a:tailEnd/>
          </a:ln>
        </p:spPr>
        <p:txBody>
          <a:bodyPr lIns="72000" tIns="36000" rIns="72000" bIns="36000">
            <a:spAutoFit/>
          </a:bodyPr>
          <a:lstStyle/>
          <a:p>
            <a:pPr algn="ctr"/>
            <a:r>
              <a:rPr lang="ja-JP" altLang="en-US" sz="1800">
                <a:solidFill>
                  <a:srgbClr val="FCF6F6"/>
                </a:solidFill>
                <a:latin typeface="HG丸ｺﾞｼｯｸM-PRO" pitchFamily="50" charset="-128"/>
                <a:ea typeface="HG丸ｺﾞｼｯｸM-PRO" pitchFamily="50" charset="-128"/>
              </a:rPr>
              <a:t>②</a:t>
            </a:r>
            <a:endParaRPr lang="ja-JP" altLang="en-US" sz="1800">
              <a:solidFill>
                <a:srgbClr val="FCF6F6"/>
              </a:solidFill>
              <a:latin typeface="Calibri" pitchFamily="34" charset="0"/>
              <a:ea typeface="ＭＳ Ｐゴシック" pitchFamily="50" charset="-128"/>
            </a:endParaRPr>
          </a:p>
        </p:txBody>
      </p:sp>
      <p:sp>
        <p:nvSpPr>
          <p:cNvPr id="37919" name="正方形/長方形 68"/>
          <p:cNvSpPr>
            <a:spLocks noChangeArrowheads="1"/>
          </p:cNvSpPr>
          <p:nvPr/>
        </p:nvSpPr>
        <p:spPr bwMode="auto">
          <a:xfrm>
            <a:off x="1208088" y="3716338"/>
            <a:ext cx="323850" cy="349702"/>
          </a:xfrm>
          <a:prstGeom prst="rect">
            <a:avLst/>
          </a:prstGeom>
          <a:solidFill>
            <a:srgbClr val="FF0000"/>
          </a:solidFill>
          <a:ln w="9525">
            <a:noFill/>
            <a:miter lim="800000"/>
            <a:headEnd/>
            <a:tailEnd/>
          </a:ln>
        </p:spPr>
        <p:txBody>
          <a:bodyPr lIns="72000" tIns="36000" rIns="72000" bIns="36000">
            <a:spAutoFit/>
          </a:bodyPr>
          <a:lstStyle/>
          <a:p>
            <a:pPr algn="ctr"/>
            <a:r>
              <a:rPr lang="ja-JP" altLang="en-US" sz="1800">
                <a:solidFill>
                  <a:srgbClr val="FCF6F6"/>
                </a:solidFill>
                <a:latin typeface="HG丸ｺﾞｼｯｸM-PRO" pitchFamily="50" charset="-128"/>
                <a:ea typeface="HG丸ｺﾞｼｯｸM-PRO" pitchFamily="50" charset="-128"/>
              </a:rPr>
              <a:t>①</a:t>
            </a:r>
            <a:endParaRPr lang="ja-JP" altLang="en-US" sz="1800">
              <a:solidFill>
                <a:srgbClr val="FCF6F6"/>
              </a:solidFill>
              <a:latin typeface="Calibri" pitchFamily="34" charset="0"/>
              <a:ea typeface="ＭＳ Ｐゴシック" pitchFamily="50" charset="-128"/>
            </a:endParaRPr>
          </a:p>
        </p:txBody>
      </p:sp>
      <p:sp>
        <p:nvSpPr>
          <p:cNvPr id="37920" name="テキスト ボックス 70"/>
          <p:cNvSpPr txBox="1">
            <a:spLocks noChangeArrowheads="1"/>
          </p:cNvSpPr>
          <p:nvPr/>
        </p:nvSpPr>
        <p:spPr bwMode="auto">
          <a:xfrm>
            <a:off x="3081338" y="2492375"/>
            <a:ext cx="323850" cy="349702"/>
          </a:xfrm>
          <a:prstGeom prst="rect">
            <a:avLst/>
          </a:prstGeom>
          <a:solidFill>
            <a:srgbClr val="FF0000"/>
          </a:solidFill>
          <a:ln w="9525">
            <a:noFill/>
            <a:miter lim="800000"/>
            <a:headEnd/>
            <a:tailEnd/>
          </a:ln>
        </p:spPr>
        <p:txBody>
          <a:bodyPr lIns="72000" tIns="36000" rIns="72000" bIns="36000">
            <a:spAutoFit/>
          </a:bodyPr>
          <a:lstStyle/>
          <a:p>
            <a:pPr algn="ctr"/>
            <a:r>
              <a:rPr lang="ja-JP" altLang="en-US" sz="1800">
                <a:solidFill>
                  <a:srgbClr val="FCF6F6"/>
                </a:solidFill>
                <a:latin typeface="HG丸ｺﾞｼｯｸM-PRO" pitchFamily="50" charset="-128"/>
                <a:ea typeface="HG丸ｺﾞｼｯｸM-PRO" pitchFamily="50" charset="-128"/>
              </a:rPr>
              <a:t>③</a:t>
            </a:r>
            <a:endParaRPr lang="ja-JP" altLang="en-US" sz="1800">
              <a:solidFill>
                <a:srgbClr val="FCF6F6"/>
              </a:solidFill>
              <a:latin typeface="Calibri" pitchFamily="34" charset="0"/>
              <a:ea typeface="ＭＳ Ｐゴシック" pitchFamily="50" charset="-128"/>
            </a:endParaRPr>
          </a:p>
        </p:txBody>
      </p:sp>
      <p:sp>
        <p:nvSpPr>
          <p:cNvPr id="37921" name="テキスト ボックス 71"/>
          <p:cNvSpPr txBox="1">
            <a:spLocks noChangeArrowheads="1"/>
          </p:cNvSpPr>
          <p:nvPr/>
        </p:nvSpPr>
        <p:spPr bwMode="auto">
          <a:xfrm>
            <a:off x="4232275" y="3141663"/>
            <a:ext cx="323850" cy="349702"/>
          </a:xfrm>
          <a:prstGeom prst="rect">
            <a:avLst/>
          </a:prstGeom>
          <a:solidFill>
            <a:srgbClr val="FF0000"/>
          </a:solidFill>
          <a:ln w="9525">
            <a:noFill/>
            <a:miter lim="800000"/>
            <a:headEnd/>
            <a:tailEnd/>
          </a:ln>
        </p:spPr>
        <p:txBody>
          <a:bodyPr lIns="72000" tIns="36000" rIns="72000" bIns="36000">
            <a:spAutoFit/>
          </a:bodyPr>
          <a:lstStyle/>
          <a:p>
            <a:pPr algn="ctr"/>
            <a:r>
              <a:rPr lang="ja-JP" altLang="en-US" sz="1800">
                <a:solidFill>
                  <a:srgbClr val="FCF6F6"/>
                </a:solidFill>
                <a:latin typeface="HG丸ｺﾞｼｯｸM-PRO" pitchFamily="50" charset="-128"/>
                <a:ea typeface="HG丸ｺﾞｼｯｸM-PRO" pitchFamily="50" charset="-128"/>
              </a:rPr>
              <a:t>④</a:t>
            </a:r>
            <a:endParaRPr lang="ja-JP" altLang="en-US" sz="1800">
              <a:solidFill>
                <a:srgbClr val="FCF6F6"/>
              </a:solidFill>
              <a:latin typeface="Calibri" pitchFamily="34" charset="0"/>
              <a:ea typeface="ＭＳ Ｐゴシック" pitchFamily="50" charset="-128"/>
            </a:endParaRPr>
          </a:p>
        </p:txBody>
      </p:sp>
      <p:sp>
        <p:nvSpPr>
          <p:cNvPr id="37922" name="テキスト ボックス 72"/>
          <p:cNvSpPr txBox="1">
            <a:spLocks noChangeArrowheads="1"/>
          </p:cNvSpPr>
          <p:nvPr/>
        </p:nvSpPr>
        <p:spPr bwMode="auto">
          <a:xfrm>
            <a:off x="7167563" y="2928938"/>
            <a:ext cx="323850" cy="349702"/>
          </a:xfrm>
          <a:prstGeom prst="rect">
            <a:avLst/>
          </a:prstGeom>
          <a:solidFill>
            <a:srgbClr val="FF0000"/>
          </a:solidFill>
          <a:ln w="9525">
            <a:noFill/>
            <a:miter lim="800000"/>
            <a:headEnd/>
            <a:tailEnd/>
          </a:ln>
        </p:spPr>
        <p:txBody>
          <a:bodyPr lIns="72000" tIns="36000" rIns="72000" bIns="36000">
            <a:spAutoFit/>
          </a:bodyPr>
          <a:lstStyle/>
          <a:p>
            <a:pPr algn="ctr"/>
            <a:r>
              <a:rPr lang="ja-JP" altLang="en-US" sz="1800">
                <a:solidFill>
                  <a:srgbClr val="FCF6F6"/>
                </a:solidFill>
                <a:latin typeface="HG丸ｺﾞｼｯｸM-PRO" pitchFamily="50" charset="-128"/>
                <a:ea typeface="HG丸ｺﾞｼｯｸM-PRO" pitchFamily="50" charset="-128"/>
              </a:rPr>
              <a:t>⑤</a:t>
            </a:r>
            <a:endParaRPr lang="ja-JP" altLang="en-US" sz="1800">
              <a:solidFill>
                <a:srgbClr val="FCF6F6"/>
              </a:solidFill>
              <a:latin typeface="Calibri" pitchFamily="34" charset="0"/>
              <a:ea typeface="ＭＳ Ｐゴシック" pitchFamily="50" charset="-128"/>
            </a:endParaRPr>
          </a:p>
        </p:txBody>
      </p:sp>
      <p:sp>
        <p:nvSpPr>
          <p:cNvPr id="70" name="正方形/長方形 69"/>
          <p:cNvSpPr/>
          <p:nvPr/>
        </p:nvSpPr>
        <p:spPr>
          <a:xfrm>
            <a:off x="3513138" y="765176"/>
            <a:ext cx="4824412" cy="3603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endParaRPr>
          </a:p>
        </p:txBody>
      </p:sp>
      <p:sp>
        <p:nvSpPr>
          <p:cNvPr id="69" name="対角する 2 つの角を切り取った四角形 68"/>
          <p:cNvSpPr/>
          <p:nvPr/>
        </p:nvSpPr>
        <p:spPr>
          <a:xfrm>
            <a:off x="2792760" y="692696"/>
            <a:ext cx="6048672" cy="216024"/>
          </a:xfrm>
          <a:prstGeom prst="snip2DiagRect">
            <a:avLst>
              <a:gd name="adj1" fmla="val 0"/>
              <a:gd name="adj2" fmla="val 50000"/>
            </a:avLst>
          </a:prstGeom>
          <a:solidFill>
            <a:schemeClr val="accent5">
              <a:lumMod val="60000"/>
              <a:lumOff val="4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prstClr val="black"/>
                </a:solidFill>
              </a:rPr>
              <a:t>障害者虐待防止法に基づく事案については、法に基づき対応</a:t>
            </a:r>
          </a:p>
        </p:txBody>
      </p:sp>
      <p:sp>
        <p:nvSpPr>
          <p:cNvPr id="37927" name="正方形/長方形 11"/>
          <p:cNvSpPr>
            <a:spLocks noChangeArrowheads="1"/>
          </p:cNvSpPr>
          <p:nvPr/>
        </p:nvSpPr>
        <p:spPr bwMode="auto">
          <a:xfrm>
            <a:off x="631826" y="260350"/>
            <a:ext cx="4392613" cy="369888"/>
          </a:xfrm>
          <a:prstGeom prst="rect">
            <a:avLst/>
          </a:prstGeom>
          <a:noFill/>
          <a:ln w="9525">
            <a:noFill/>
            <a:miter lim="800000"/>
            <a:headEnd/>
            <a:tailEnd/>
          </a:ln>
        </p:spPr>
        <p:txBody>
          <a:bodyPr>
            <a:spAutoFit/>
          </a:bodyPr>
          <a:lstStyle/>
          <a:p>
            <a:r>
              <a:rPr lang="ja-JP" altLang="en-US" sz="1800" b="1">
                <a:solidFill>
                  <a:prstClr val="black"/>
                </a:solidFill>
                <a:latin typeface="HG創英角ｺﾞｼｯｸUB" pitchFamily="49" charset="-128"/>
                <a:ea typeface="HG創英角ｺﾞｼｯｸUB" pitchFamily="49" charset="-128"/>
              </a:rPr>
              <a:t>差別・虐待などの事案への対応の流れ</a:t>
            </a:r>
            <a:endParaRPr lang="en-US" altLang="ja-JP" sz="1800" b="1">
              <a:solidFill>
                <a:prstClr val="black"/>
              </a:solidFill>
              <a:latin typeface="HG丸ｺﾞｼｯｸM-PRO" pitchFamily="50" charset="-128"/>
              <a:ea typeface="HG丸ｺﾞｼｯｸM-PRO" pitchFamily="50" charset="-128"/>
            </a:endParaRPr>
          </a:p>
        </p:txBody>
      </p:sp>
      <p:sp>
        <p:nvSpPr>
          <p:cNvPr id="62" name="角丸四角形 61"/>
          <p:cNvSpPr/>
          <p:nvPr/>
        </p:nvSpPr>
        <p:spPr>
          <a:xfrm>
            <a:off x="1640632" y="3645024"/>
            <a:ext cx="612000" cy="1428760"/>
          </a:xfrm>
          <a:prstGeom prst="round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r>
              <a:rPr lang="ja-JP" altLang="en-US" sz="1600" dirty="0">
                <a:solidFill>
                  <a:prstClr val="white"/>
                </a:solidFill>
              </a:rPr>
              <a:t>市町村</a:t>
            </a:r>
            <a:endParaRPr lang="en-US" altLang="ja-JP" sz="1600" dirty="0">
              <a:solidFill>
                <a:prstClr val="white"/>
              </a:solidFill>
            </a:endParaRPr>
          </a:p>
        </p:txBody>
      </p:sp>
      <p:sp>
        <p:nvSpPr>
          <p:cNvPr id="72" name="右矢印 71"/>
          <p:cNvSpPr/>
          <p:nvPr/>
        </p:nvSpPr>
        <p:spPr>
          <a:xfrm>
            <a:off x="2289176" y="4652964"/>
            <a:ext cx="360363" cy="357187"/>
          </a:xfrm>
          <a:prstGeom prst="rightArrow">
            <a:avLst>
              <a:gd name="adj1" fmla="val 35488"/>
              <a:gd name="adj2" fmla="val 5272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endParaRPr>
          </a:p>
        </p:txBody>
      </p:sp>
      <p:sp>
        <p:nvSpPr>
          <p:cNvPr id="71" name="角丸四角形 70"/>
          <p:cNvSpPr/>
          <p:nvPr/>
        </p:nvSpPr>
        <p:spPr>
          <a:xfrm>
            <a:off x="2648744" y="4293096"/>
            <a:ext cx="432048" cy="1584176"/>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prstClr val="black"/>
                </a:solidFill>
                <a:latin typeface="HG丸ｺﾞｼｯｸM-PRO" pitchFamily="50" charset="-128"/>
                <a:ea typeface="HG丸ｺﾞｼｯｸM-PRO" pitchFamily="50" charset="-128"/>
              </a:rPr>
              <a:t>市町村の協議会</a:t>
            </a:r>
            <a:endParaRPr lang="ja-JP" altLang="en-US" dirty="0">
              <a:solidFill>
                <a:prstClr val="black"/>
              </a:solidFill>
              <a:latin typeface="HG丸ｺﾞｼｯｸM-PRO" pitchFamily="50" charset="-128"/>
              <a:ea typeface="HG丸ｺﾞｼｯｸM-PRO" pitchFamily="50" charset="-128"/>
            </a:endParaRPr>
          </a:p>
        </p:txBody>
      </p:sp>
      <p:sp>
        <p:nvSpPr>
          <p:cNvPr id="75" name="1 つの角を丸めた四角形 74"/>
          <p:cNvSpPr/>
          <p:nvPr/>
        </p:nvSpPr>
        <p:spPr>
          <a:xfrm>
            <a:off x="8265368" y="3068960"/>
            <a:ext cx="1080120" cy="576064"/>
          </a:xfrm>
          <a:prstGeom prst="snip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b="1" dirty="0">
                <a:solidFill>
                  <a:prstClr val="black"/>
                </a:solidFill>
                <a:latin typeface="HG丸ｺﾞｼｯｸM-PRO" pitchFamily="50" charset="-128"/>
                <a:ea typeface="HG丸ｺﾞｼｯｸM-PRO" pitchFamily="50" charset="-128"/>
              </a:rPr>
              <a:t>指導</a:t>
            </a:r>
          </a:p>
        </p:txBody>
      </p:sp>
      <p:cxnSp>
        <p:nvCxnSpPr>
          <p:cNvPr id="84" name="直線矢印コネクタ 83"/>
          <p:cNvCxnSpPr/>
          <p:nvPr/>
        </p:nvCxnSpPr>
        <p:spPr>
          <a:xfrm>
            <a:off x="4881563" y="3573464"/>
            <a:ext cx="0" cy="2808287"/>
          </a:xfrm>
          <a:prstGeom prst="straightConnector1">
            <a:avLst/>
          </a:prstGeom>
          <a:ln w="50800">
            <a:solidFill>
              <a:schemeClr val="tx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3" name="ブローチ 52"/>
          <p:cNvSpPr/>
          <p:nvPr/>
        </p:nvSpPr>
        <p:spPr>
          <a:xfrm>
            <a:off x="3944938" y="5572125"/>
            <a:ext cx="1071562" cy="357188"/>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事案整理</a:t>
            </a:r>
          </a:p>
        </p:txBody>
      </p:sp>
    </p:spTree>
    <p:extLst>
      <p:ext uri="{BB962C8B-B14F-4D97-AF65-F5344CB8AC3E}">
        <p14:creationId xmlns:p14="http://schemas.microsoft.com/office/powerpoint/2010/main" val="304815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
          <p:cNvSpPr txBox="1">
            <a:spLocks noChangeArrowheads="1"/>
          </p:cNvSpPr>
          <p:nvPr/>
        </p:nvSpPr>
        <p:spPr bwMode="auto">
          <a:xfrm>
            <a:off x="1359298" y="210339"/>
            <a:ext cx="7093785" cy="107721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b="1" dirty="0">
                <a:solidFill>
                  <a:prstClr val="black"/>
                </a:solidFill>
                <a:latin typeface="HG丸ｺﾞｼｯｸM-PRO" panose="020F0600000000000000" pitchFamily="50" charset="-128"/>
                <a:ea typeface="HG丸ｺﾞｼｯｸM-PRO" panose="020F0600000000000000" pitchFamily="50" charset="-128"/>
              </a:rPr>
              <a:t>これまでの地域づくり委員会への</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a:p>
            <a:pPr algn="ctr" eaLnBrk="1" hangingPunct="1"/>
            <a:r>
              <a:rPr lang="ja-JP" altLang="en-US" sz="3200" b="1" dirty="0">
                <a:solidFill>
                  <a:prstClr val="black"/>
                </a:solidFill>
                <a:latin typeface="HG丸ｺﾞｼｯｸM-PRO" panose="020F0600000000000000" pitchFamily="50" charset="-128"/>
                <a:ea typeface="HG丸ｺﾞｼｯｸM-PRO" panose="020F0600000000000000" pitchFamily="50" charset="-128"/>
              </a:rPr>
              <a:t>申し立て・相談事例</a:t>
            </a:r>
          </a:p>
        </p:txBody>
      </p:sp>
      <p:sp>
        <p:nvSpPr>
          <p:cNvPr id="6" name="テキスト ボックス 13"/>
          <p:cNvSpPr txBox="1">
            <a:spLocks noChangeArrowheads="1"/>
          </p:cNvSpPr>
          <p:nvPr/>
        </p:nvSpPr>
        <p:spPr bwMode="auto">
          <a:xfrm>
            <a:off x="920552" y="2060849"/>
            <a:ext cx="801759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電動車いすでのバス利用で、乗車拒否を受けた。</a:t>
            </a:r>
          </a:p>
        </p:txBody>
      </p:sp>
      <p:sp>
        <p:nvSpPr>
          <p:cNvPr id="7" name="テキスト ボックス 13"/>
          <p:cNvSpPr txBox="1">
            <a:spLocks noChangeArrowheads="1"/>
          </p:cNvSpPr>
          <p:nvPr/>
        </p:nvSpPr>
        <p:spPr bwMode="auto">
          <a:xfrm>
            <a:off x="920553" y="3501009"/>
            <a:ext cx="822596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b="1"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手話通訳者を介して、電話での契約プランの解約が</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en-US" altLang="ja-JP"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できなかった。</a:t>
            </a:r>
          </a:p>
        </p:txBody>
      </p:sp>
      <p:sp>
        <p:nvSpPr>
          <p:cNvPr id="13" name="テキスト ボックス 13"/>
          <p:cNvSpPr txBox="1">
            <a:spLocks noChangeArrowheads="1"/>
          </p:cNvSpPr>
          <p:nvPr/>
        </p:nvSpPr>
        <p:spPr bwMode="auto">
          <a:xfrm>
            <a:off x="920552" y="4437113"/>
            <a:ext cx="81595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視覚障がいのため、乗合バスの乗車口付近で車外放送</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が流れず、乗りたいバスかわからない。</a:t>
            </a:r>
          </a:p>
        </p:txBody>
      </p:sp>
      <p:sp>
        <p:nvSpPr>
          <p:cNvPr id="10" name="正方形/長方形 9"/>
          <p:cNvSpPr/>
          <p:nvPr/>
        </p:nvSpPr>
        <p:spPr>
          <a:xfrm>
            <a:off x="920552" y="5445225"/>
            <a:ext cx="7560840" cy="830997"/>
          </a:xfrm>
          <a:prstGeom prst="rect">
            <a:avLst/>
          </a:prstGeom>
        </p:spPr>
        <p:txBody>
          <a:bodyPr wrap="square">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400" b="1" dirty="0" err="1">
                <a:solidFill>
                  <a:prstClr val="black"/>
                </a:solidFill>
                <a:latin typeface="HG丸ｺﾞｼｯｸM-PRO" panose="020F0600000000000000" pitchFamily="50" charset="-128"/>
                <a:ea typeface="HG丸ｺﾞｼｯｸM-PRO" panose="020F0600000000000000" pitchFamily="50" charset="-128"/>
              </a:rPr>
              <a:t>精神障がい</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者は、公共交通機関の割引が行われ</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b="1" dirty="0">
                <a:solidFill>
                  <a:prstClr val="black"/>
                </a:solidFill>
                <a:latin typeface="HG丸ｺﾞｼｯｸM-PRO" panose="020F0600000000000000" pitchFamily="50" charset="-128"/>
                <a:ea typeface="HG丸ｺﾞｼｯｸM-PRO" panose="020F0600000000000000" pitchFamily="50" charset="-128"/>
              </a:rPr>
              <a:t>　ていない。</a:t>
            </a:r>
          </a:p>
        </p:txBody>
      </p:sp>
      <p:sp>
        <p:nvSpPr>
          <p:cNvPr id="11" name="正方形/長方形 10"/>
          <p:cNvSpPr/>
          <p:nvPr/>
        </p:nvSpPr>
        <p:spPr>
          <a:xfrm>
            <a:off x="920552" y="2780929"/>
            <a:ext cx="7992888" cy="1200329"/>
          </a:xfrm>
          <a:prstGeom prst="rect">
            <a:avLst/>
          </a:prstGeom>
        </p:spPr>
        <p:txBody>
          <a:bodyPr wrap="square">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 障害年金を担保とした借入金に憶えがなく、父親</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b="1" dirty="0">
                <a:solidFill>
                  <a:prstClr val="black"/>
                </a:solidFill>
                <a:latin typeface="HG丸ｺﾞｼｯｸM-PRO" panose="020F0600000000000000" pitchFamily="50" charset="-128"/>
                <a:ea typeface="HG丸ｺﾞｼｯｸM-PRO" panose="020F0600000000000000" pitchFamily="50" charset="-128"/>
              </a:rPr>
              <a:t>　等からの経済的虐待の疑い。債務をどうにかしたい。</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p>
        </p:txBody>
      </p:sp>
      <p:sp>
        <p:nvSpPr>
          <p:cNvPr id="12" name="テキスト ボックス 13"/>
          <p:cNvSpPr txBox="1">
            <a:spLocks noChangeArrowheads="1"/>
          </p:cNvSpPr>
          <p:nvPr/>
        </p:nvSpPr>
        <p:spPr bwMode="auto">
          <a:xfrm>
            <a:off x="920552" y="1196753"/>
            <a:ext cx="801759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学校で、</a:t>
            </a:r>
            <a:r>
              <a:rPr lang="ja-JP" altLang="en-US" sz="2400" b="1" dirty="0" err="1">
                <a:solidFill>
                  <a:prstClr val="black"/>
                </a:solidFill>
                <a:latin typeface="HG丸ｺﾞｼｯｸM-PRO" panose="020F0600000000000000" pitchFamily="50" charset="-128"/>
                <a:ea typeface="HG丸ｺﾞｼｯｸM-PRO" panose="020F0600000000000000" pitchFamily="50" charset="-128"/>
              </a:rPr>
              <a:t>障がいを</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理由に部活動への参加を制限されて</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いる。</a:t>
            </a:r>
          </a:p>
        </p:txBody>
      </p:sp>
    </p:spTree>
    <p:extLst>
      <p:ext uri="{BB962C8B-B14F-4D97-AF65-F5344CB8AC3E}">
        <p14:creationId xmlns:p14="http://schemas.microsoft.com/office/powerpoint/2010/main" val="87724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
          <p:cNvSpPr txBox="1">
            <a:spLocks noChangeArrowheads="1"/>
          </p:cNvSpPr>
          <p:nvPr/>
        </p:nvSpPr>
        <p:spPr bwMode="auto">
          <a:xfrm>
            <a:off x="1496616" y="260648"/>
            <a:ext cx="6840760" cy="107721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b="1" dirty="0">
                <a:solidFill>
                  <a:prstClr val="black"/>
                </a:solidFill>
                <a:latin typeface="HG丸ｺﾞｼｯｸM-PRO" panose="020F0600000000000000" pitchFamily="50" charset="-128"/>
                <a:ea typeface="HG丸ｺﾞｼｯｸM-PRO" panose="020F0600000000000000" pitchFamily="50" charset="-128"/>
              </a:rPr>
              <a:t>地域づくり委員会で協議された</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a:p>
            <a:pPr algn="ctr" eaLnBrk="1" hangingPunct="1"/>
            <a:r>
              <a:rPr lang="ja-JP" altLang="en-US" sz="3200" b="1" dirty="0">
                <a:solidFill>
                  <a:prstClr val="black"/>
                </a:solidFill>
                <a:latin typeface="HG丸ｺﾞｼｯｸM-PRO" panose="020F0600000000000000" pitchFamily="50" charset="-128"/>
                <a:ea typeface="HG丸ｺﾞｼｯｸM-PRO" panose="020F0600000000000000" pitchFamily="50" charset="-128"/>
              </a:rPr>
              <a:t>地域課題の例</a:t>
            </a:r>
          </a:p>
        </p:txBody>
      </p:sp>
      <p:sp>
        <p:nvSpPr>
          <p:cNvPr id="7" name="テキスト ボックス 13"/>
          <p:cNvSpPr txBox="1">
            <a:spLocks noChangeArrowheads="1"/>
          </p:cNvSpPr>
          <p:nvPr/>
        </p:nvSpPr>
        <p:spPr bwMode="auto">
          <a:xfrm>
            <a:off x="848545" y="1196752"/>
            <a:ext cx="822596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b="1"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400" b="1" dirty="0" err="1">
                <a:solidFill>
                  <a:prstClr val="black"/>
                </a:solidFill>
                <a:latin typeface="HG丸ｺﾞｼｯｸM-PRO" panose="020F0600000000000000" pitchFamily="50" charset="-128"/>
                <a:ea typeface="HG丸ｺﾞｼｯｸM-PRO" panose="020F0600000000000000" pitchFamily="50" charset="-128"/>
              </a:rPr>
              <a:t>障がい</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者の就労支援</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◆「市町村地域生活支援事業」の地域格差</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特別支援教育と保健福祉</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特別支援学校卒業後の進路等の検討</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移動手段の確保、児童の通学支援</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市町村の相談支援体制の充実強化</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400" b="1" dirty="0" err="1">
                <a:solidFill>
                  <a:prstClr val="black"/>
                </a:solidFill>
                <a:latin typeface="HG丸ｺﾞｼｯｸM-PRO" panose="020F0600000000000000" pitchFamily="50" charset="-128"/>
                <a:ea typeface="HG丸ｺﾞｼｯｸM-PRO" panose="020F0600000000000000" pitchFamily="50" charset="-128"/>
              </a:rPr>
              <a:t>障がい</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者を支援する機関や事業所のネットワーク</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移動支援サービス</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コミュニケーション支援</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福祉避難所の整備</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400" b="1" dirty="0" err="1">
                <a:solidFill>
                  <a:prstClr val="black"/>
                </a:solidFill>
                <a:latin typeface="HG丸ｺﾞｼｯｸM-PRO" panose="020F0600000000000000" pitchFamily="50" charset="-128"/>
                <a:ea typeface="HG丸ｺﾞｼｯｸM-PRO" panose="020F0600000000000000" pitchFamily="50" charset="-128"/>
              </a:rPr>
              <a:t>障がい</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者への理解促進</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障がいがあっても地域で生活することが当たり前</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2400" b="1" dirty="0">
                <a:solidFill>
                  <a:prstClr val="black"/>
                </a:solidFill>
                <a:latin typeface="HG丸ｺﾞｼｯｸM-PRO" panose="020F0600000000000000" pitchFamily="50" charset="-128"/>
                <a:ea typeface="HG丸ｺﾞｼｯｸM-PRO" panose="020F0600000000000000" pitchFamily="50" charset="-128"/>
              </a:rPr>
              <a:t>　　であることについての地域社会全体の共通認識づくり</a:t>
            </a:r>
          </a:p>
        </p:txBody>
      </p:sp>
    </p:spTree>
    <p:extLst>
      <p:ext uri="{BB962C8B-B14F-4D97-AF65-F5344CB8AC3E}">
        <p14:creationId xmlns:p14="http://schemas.microsoft.com/office/powerpoint/2010/main" val="296409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a:spLocks noChangeArrowheads="1"/>
          </p:cNvSpPr>
          <p:nvPr/>
        </p:nvSpPr>
        <p:spPr bwMode="auto">
          <a:xfrm>
            <a:off x="1195388" y="2276872"/>
            <a:ext cx="8215312" cy="1323439"/>
          </a:xfrm>
          <a:prstGeom prst="rect">
            <a:avLst/>
          </a:prstGeom>
          <a:noFill/>
          <a:ln w="9525">
            <a:noFill/>
            <a:miter lim="800000"/>
            <a:headEnd/>
            <a:tailEnd/>
          </a:ln>
        </p:spPr>
        <p:txBody>
          <a:bodyPr>
            <a:spAutoFit/>
          </a:bodyPr>
          <a:lstStyle/>
          <a:p>
            <a:endParaRPr lang="en-US" altLang="ja-JP" sz="3600" dirty="0">
              <a:solidFill>
                <a:prstClr val="black"/>
              </a:solidFill>
              <a:latin typeface="Calibri" pitchFamily="34" charset="0"/>
              <a:ea typeface="ＭＳ Ｐゴシック" pitchFamily="50" charset="-128"/>
            </a:endParaRPr>
          </a:p>
          <a:p>
            <a:r>
              <a:rPr lang="ja-JP" altLang="en-US" sz="4400" b="1" dirty="0">
                <a:solidFill>
                  <a:prstClr val="black"/>
                </a:solidFill>
                <a:latin typeface="ＭＳ Ｐゴシック" panose="020B0600070205080204" pitchFamily="50" charset="-128"/>
                <a:ea typeface="ＭＳ Ｐゴシック" panose="020B0600070205080204" pitchFamily="50" charset="-128"/>
              </a:rPr>
              <a:t>　</a:t>
            </a:r>
            <a:r>
              <a:rPr lang="ja-JP" altLang="en-US" sz="4400" b="1" dirty="0" smtClean="0">
                <a:solidFill>
                  <a:prstClr val="black"/>
                </a:solidFill>
                <a:latin typeface="ＭＳ Ｐゴシック" panose="020B0600070205080204" pitchFamily="50" charset="-128"/>
                <a:ea typeface="ＭＳ Ｐゴシック" panose="020B0600070205080204" pitchFamily="50" charset="-128"/>
              </a:rPr>
              <a:t>　障害者差別解消法について</a:t>
            </a:r>
            <a:endParaRPr lang="en-US" altLang="ja-JP" sz="4400" b="1" dirty="0" smtClean="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05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8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9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0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デザインの設定">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1D149498D94884499B1E2D4032D0962B" ma:contentTypeVersion="11" ma:contentTypeDescription="" ma:contentTypeScope="" ma:versionID="12cddb3f5922957ff32dc1d46995e09b">
  <xsd:schema xmlns:xsd="http://www.w3.org/2001/XMLSchema" xmlns:p="http://schemas.microsoft.com/office/2006/metadata/properties" xmlns:ns2="8B97BE19-CDDD-400E-817A-CFDD13F7EC12" xmlns:ns3="71c779cb-997c-4581-b3a6-b6a4a56914a6" targetNamespace="http://schemas.microsoft.com/office/2006/metadata/properties" ma:root="true" ma:fieldsID="497e6e08d62d5552b8293a727bc50417" ns2:_="" ns3:_="">
    <xsd:import namespace="8B97BE19-CDDD-400E-817A-CFDD13F7EC12"/>
    <xsd:import namespace="71c779cb-997c-4581-b3a6-b6a4a56914a6"/>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71c779cb-997c-4581-b3a6-b6a4a56914a6"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745A4E5-A8DA-42A7-923D-C239A1BD0D72}">
  <ds:schemaRefs>
    <ds:schemaRef ds:uri="http://schemas.microsoft.com/sharepoint/v3/contenttype/forms"/>
  </ds:schemaRefs>
</ds:datastoreItem>
</file>

<file path=customXml/itemProps2.xml><?xml version="1.0" encoding="utf-8"?>
<ds:datastoreItem xmlns:ds="http://schemas.openxmlformats.org/officeDocument/2006/customXml" ds:itemID="{591E18F5-E6E7-44B9-B712-56CA55354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71c779cb-997c-4581-b3a6-b6a4a56914a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3A93D7A-79B6-49CD-9A04-6F636B6D06B4}">
  <ds:schemaRefs>
    <ds:schemaRef ds:uri="http://purl.org/dc/elements/1.1/"/>
    <ds:schemaRef ds:uri="http://schemas.microsoft.com/office/2006/metadata/properties"/>
    <ds:schemaRef ds:uri="8B97BE19-CDDD-400E-817A-CFDD13F7EC12"/>
    <ds:schemaRef ds:uri="71c779cb-997c-4581-b3a6-b6a4a56914a6"/>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0x0101002DA299AC048A4B8EA9C1D19079C1A322001D149498D94884499B1E2D4032D0962B</vt:lpwstr>
  </property>
</Properties>
</file>