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1" r:id="rId3"/>
    <p:sldId id="264" r:id="rId4"/>
    <p:sldId id="262" r:id="rId5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65240-6313-4BE5-842B-4835CD08AF16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9B595-F615-4F13-85B6-6CBAA1C5D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8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2B8D7-9770-4E0D-B34C-ED7057A3E0F5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932AB-2E08-441A-BC9D-523CBFD65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45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932AB-2E08-441A-BC9D-523CBFD65C6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3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5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33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09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68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7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0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72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5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6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7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EFA1-56BA-4C12-BE82-CCEFE045FC5E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DFD7-6550-4221-8E82-5FCF82FB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p.lg.jp/SksJuminWeb/EntryForm?id=rtOvE7s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59954"/>
            <a:ext cx="10647947" cy="2852737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社会福祉施設等における</a:t>
            </a:r>
            <a: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COVID</a:t>
            </a:r>
            <a:r>
              <a:rPr kumimoji="1" lang="ja-JP" altLang="en-US" sz="54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ｰ</a:t>
            </a:r>
            <a:r>
              <a:rPr kumimoji="1"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集団発生時の申請手続きについて</a:t>
            </a:r>
            <a:endParaRPr kumimoji="1"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ja-JP" altLang="en-US" dirty="0" smtClean="0"/>
              <a:t>後ろ　　　　　　　　　　　　　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　　　　　　　　　　</a:t>
            </a:r>
            <a:endParaRPr lang="en-US" altLang="ja-JP" dirty="0"/>
          </a:p>
          <a:p>
            <a:r>
              <a:rPr kumimoji="1" lang="ja-JP" altLang="en-US" dirty="0" smtClean="0"/>
              <a:t>　　　　　　　　　　　　　　　　　　　　　　　　　　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5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釧路</a:t>
            </a:r>
            <a:r>
              <a:rPr lang="ja-JP" altLang="en-US" sz="5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保健所　令和</a:t>
            </a:r>
            <a:r>
              <a:rPr lang="ja-JP" altLang="en-US" sz="5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５年</a:t>
            </a:r>
            <a:r>
              <a:rPr lang="en-US" altLang="ja-JP" sz="5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5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  <a:p>
            <a:endParaRPr kumimoji="1" lang="ja-JP" altLang="en-US" sz="5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夕焼けと夕日のイラスト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3738282"/>
            <a:ext cx="4298950" cy="242093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frame-illust.com/fi/wp-content/uploads/2019/02/tu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680" y="4257039"/>
            <a:ext cx="668161" cy="6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frame-illust.com/fi/wp-content/uploads/2019/02/tur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04" y="3977639"/>
            <a:ext cx="558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4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5848" y="2244413"/>
            <a:ext cx="10623360" cy="4002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死亡者又は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重篤者が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１週間以内に２名以上発生した場合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名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以上、又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は全利用者の半数以上発生した場合　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上記に該当しない場合で、通常の発生動向を上回る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 感染症等の発生が疑われ、施設長が報告を必要と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認め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en-US" altLang="ja-JP" sz="32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lang="en-US" altLang="ja-JP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   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た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場合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４</a:t>
            </a:r>
            <a:r>
              <a:rPr kumimoji="1" lang="en-US" altLang="ja-JP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.  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その他、発生人数を問わず、施設等での相談や支援を</a:t>
            </a:r>
            <a:endParaRPr kumimoji="1" lang="en-US" altLang="ja-JP" sz="32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en-US" altLang="ja-JP" sz="32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lang="en-US" altLang="ja-JP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   </a:t>
            </a: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希望する場合</a:t>
            </a:r>
            <a:endParaRPr kumimoji="1" lang="ja-JP" altLang="en-US" sz="3200" b="1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962525" y="315429"/>
            <a:ext cx="10387699" cy="189837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施設での新型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コロナウイルス感染症発生状況が</a:t>
            </a: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/>
            </a:r>
            <a:b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</a:br>
            <a:r>
              <a:rPr lang="ja-JP" altLang="en-US" sz="3200" b="1" u="sng" dirty="0" smtClean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以下</a:t>
            </a:r>
            <a:r>
              <a:rPr lang="ja-JP" altLang="en-US" sz="3200" b="1" u="sng" dirty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のいずれかに該当する場合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、電子申請届出</a:t>
            </a:r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システム</a:t>
            </a:r>
            <a:endParaRPr lang="en-US" altLang="ja-JP" sz="3200" b="1" dirty="0">
              <a:solidFill>
                <a:schemeClr val="accent1">
                  <a:lumMod val="50000"/>
                </a:schemeClr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により保健所へ報告してください。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009321" y="5764695"/>
            <a:ext cx="6460435" cy="80507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平成</a:t>
            </a:r>
            <a:r>
              <a:rPr kumimoji="1" lang="en-US" altLang="ja-JP" b="1" dirty="0" smtClean="0"/>
              <a:t>17</a:t>
            </a:r>
            <a:r>
              <a:rPr kumimoji="1" lang="ja-JP" altLang="en-US" b="1" dirty="0" smtClean="0"/>
              <a:t>年</a:t>
            </a:r>
            <a:r>
              <a:rPr kumimoji="1" lang="en-US" altLang="ja-JP" b="1" dirty="0" smtClean="0"/>
              <a:t>2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22</a:t>
            </a:r>
            <a:r>
              <a:rPr kumimoji="1" lang="ja-JP" altLang="en-US" b="1" dirty="0" smtClean="0"/>
              <a:t>日付け厚生労働省通知「社会福祉施設等に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おける感染症等発生時に係る報告について」の報告基準より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216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8117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陽性者発生報告の手順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41345"/>
            <a:ext cx="10515600" cy="5278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①発生報告を、次の</a:t>
            </a:r>
            <a:r>
              <a:rPr kumimoji="1" lang="en-US" altLang="ja-JP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URL</a:t>
            </a: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から入力します。</a:t>
            </a:r>
            <a:endParaRPr kumimoji="1" lang="en-US" altLang="ja-JP" sz="36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</a:t>
            </a:r>
            <a:r>
              <a:rPr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  <a:hlinkClick r:id="rId2"/>
              </a:rPr>
              <a:t>https</a:t>
            </a:r>
            <a:r>
              <a:rPr lang="en-US" altLang="ja-JP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  <a:hlinkClick r:id="rId2"/>
              </a:rPr>
              <a:t>://www.harp.lg.jp/SksJuminWeb/EntryForm?id=rtOvE7sk</a:t>
            </a:r>
            <a:endParaRPr kumimoji="1" lang="en-US" altLang="ja-JP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　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この</a:t>
            </a:r>
            <a:r>
              <a:rPr kumimoji="1"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URL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をインターネット検索バーに入力すると、入力フォーム</a:t>
            </a:r>
            <a:endParaRPr kumimoji="1" lang="en-US" altLang="ja-JP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  （居住・入所施設専用</a:t>
            </a:r>
            <a:r>
              <a:rPr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）</a:t>
            </a:r>
            <a:r>
              <a:rPr lang="ja-JP" altLang="en-US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につながります。</a:t>
            </a:r>
            <a:endParaRPr kumimoji="1" lang="en-US" altLang="ja-JP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  </a:t>
            </a:r>
            <a:r>
              <a:rPr kumimoji="1"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※  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緊急時は電話対応可</a:t>
            </a:r>
            <a:endParaRPr kumimoji="1" lang="en-US" altLang="ja-JP" sz="32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endParaRPr kumimoji="1" lang="en-US" altLang="ja-JP" sz="10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②</a:t>
            </a: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陽性者名簿を作成し、提出（発生報告に添付）し</a:t>
            </a:r>
            <a:endParaRPr lang="en-US" altLang="ja-JP" sz="36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ます。</a:t>
            </a:r>
            <a:endParaRPr lang="en-US" altLang="ja-JP" sz="3600" b="1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     名簿作成には、上記</a:t>
            </a:r>
            <a:r>
              <a:rPr kumimoji="1"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URL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の発生報告内にある</a:t>
            </a:r>
            <a:r>
              <a:rPr kumimoji="1"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【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様式</a:t>
            </a:r>
            <a:r>
              <a:rPr kumimoji="1" lang="en-US" altLang="ja-JP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】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陽性者</a:t>
            </a:r>
            <a:endParaRPr kumimoji="1" lang="en-US" altLang="ja-JP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  名簿をアップロー </a:t>
            </a:r>
            <a:r>
              <a:rPr kumimoji="1" lang="ja-JP" altLang="en-US" dirty="0" err="1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ドして</a:t>
            </a:r>
            <a:r>
              <a:rPr kumimoji="1" lang="ja-JP" altLang="en-US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ください。 </a:t>
            </a:r>
            <a:endParaRPr kumimoji="1" lang="en-US" altLang="ja-JP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https://www.harp.lg.jp/SksJuminWeb/EntryForm?id=rtOvE7sk</a:t>
            </a:r>
            <a:r>
              <a:rPr kumimoji="0" lang="ja-JP" altLang="ja-JP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004" y="4869441"/>
            <a:ext cx="3128076" cy="175995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752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陽性者発生報告の手順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9988"/>
            <a:ext cx="10515600" cy="4860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③発生報告後、新たな陽性者が出た場合は、</a:t>
            </a:r>
            <a:endParaRPr kumimoji="1" lang="en-US" altLang="ja-JP" sz="36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陽性者名簿に</a:t>
            </a:r>
            <a:r>
              <a:rPr kumimoji="1" lang="en-US" altLang="ja-JP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『</a:t>
            </a: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新規</a:t>
            </a:r>
            <a:r>
              <a:rPr lang="en-US" altLang="ja-JP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』</a:t>
            </a: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と記入し、</a:t>
            </a: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必要事項を</a:t>
            </a: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記載</a:t>
            </a:r>
            <a:endParaRPr lang="en-US" altLang="ja-JP" sz="3600" b="1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のうえ</a:t>
            </a: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再度提出してください。なお、</a:t>
            </a:r>
            <a:r>
              <a:rPr kumimoji="1" lang="ja-JP" altLang="en-US" sz="3600" b="1" u="sng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先に報告し</a:t>
            </a:r>
            <a:endParaRPr kumimoji="1" lang="en-US" altLang="ja-JP" sz="3600" b="1" u="sng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</a:t>
            </a:r>
            <a:r>
              <a:rPr kumimoji="1" lang="ja-JP" altLang="en-US" sz="3600" b="1" u="sng" dirty="0" err="1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た</a:t>
            </a:r>
            <a:r>
              <a:rPr kumimoji="1" lang="ja-JP" altLang="en-US" sz="3600" b="1" u="sng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陽性者等は削除せず、追記してください</a:t>
            </a:r>
            <a:r>
              <a:rPr kumimoji="1" lang="ja-JP" altLang="en-US" sz="3600" b="1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。</a:t>
            </a:r>
            <a:endParaRPr kumimoji="1" lang="en-US" altLang="ja-JP" sz="40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kumimoji="1" lang="en-US" altLang="ja-JP" sz="3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※ </a:t>
            </a:r>
            <a:r>
              <a:rPr kumimoji="1" lang="ja-JP" altLang="en-US" sz="3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最終療養者の療養解除日に、保健所から</a:t>
            </a:r>
            <a:endParaRPr kumimoji="1" lang="en-US" altLang="ja-JP" sz="36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lang="en-US" altLang="ja-JP" sz="3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 </a:t>
            </a:r>
            <a:r>
              <a:rPr lang="ja-JP" altLang="en-US" sz="3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終息</a:t>
            </a:r>
            <a:r>
              <a:rPr kumimoji="1" lang="ja-JP" altLang="en-US" sz="36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確認のための電話連絡をさせていただきます。　　</a:t>
            </a:r>
            <a:endParaRPr kumimoji="1" lang="en-US" altLang="ja-JP" sz="36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　</a:t>
            </a:r>
            <a:endParaRPr kumimoji="1" lang="en-US" altLang="ja-JP" sz="3200" dirty="0" smtClean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　　　釧路保健所　</a:t>
            </a:r>
            <a:r>
              <a:rPr kumimoji="1" lang="en-US" altLang="ja-JP" sz="32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TEL</a:t>
            </a:r>
            <a:r>
              <a:rPr kumimoji="1" lang="ja-JP" altLang="en-US" sz="32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：</a:t>
            </a:r>
            <a:r>
              <a:rPr kumimoji="1" lang="en-US" altLang="ja-JP" sz="3200" dirty="0" smtClean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0154-65-5811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5" name="Picture 2" descr="https://frame-illust.com/fi/wp-content/uploads/2019/02/tu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401" y="5989586"/>
            <a:ext cx="698068" cy="63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frame-illust.com/fi/wp-content/uploads/2019/02/tur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544" y="5719010"/>
            <a:ext cx="473509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442</Words>
  <Application>Microsoft Office PowerPoint</Application>
  <PresentationFormat>ワイド画面</PresentationFormat>
  <Paragraphs>38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ＤＨＰ平成ゴシックW5</vt:lpstr>
      <vt:lpstr>HGP創英角ｺﾞｼｯｸUB</vt:lpstr>
      <vt:lpstr>游ゴシック</vt:lpstr>
      <vt:lpstr>游ゴシック Light</vt:lpstr>
      <vt:lpstr>Arial</vt:lpstr>
      <vt:lpstr>Verdana</vt:lpstr>
      <vt:lpstr>Office テーマ</vt:lpstr>
      <vt:lpstr>社会福祉施設等におけるCOVIDｰ19集団発生時の申請手続きについて</vt:lpstr>
      <vt:lpstr>PowerPoint プレゼンテーション</vt:lpstr>
      <vt:lpstr>陽性者発生報告の手順</vt:lpstr>
      <vt:lpstr>陽性者発生報告の手順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山下＿美由紀</cp:lastModifiedBy>
  <cp:revision>30</cp:revision>
  <cp:lastPrinted>2023-10-03T00:27:33Z</cp:lastPrinted>
  <dcterms:created xsi:type="dcterms:W3CDTF">2022-12-21T02:52:13Z</dcterms:created>
  <dcterms:modified xsi:type="dcterms:W3CDTF">2023-10-03T00:31:09Z</dcterms:modified>
</cp:coreProperties>
</file>